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7" r:id="rId2"/>
    <p:sldId id="258" r:id="rId3"/>
    <p:sldId id="259" r:id="rId4"/>
    <p:sldId id="260" r:id="rId5"/>
    <p:sldId id="261" r:id="rId6"/>
    <p:sldId id="262" r:id="rId7"/>
    <p:sldId id="263" r:id="rId8"/>
    <p:sldId id="265" r:id="rId9"/>
    <p:sldId id="267" r:id="rId10"/>
    <p:sldId id="273" r:id="rId11"/>
    <p:sldId id="269" r:id="rId12"/>
    <p:sldId id="270" r:id="rId13"/>
    <p:sldId id="271" r:id="rId14"/>
    <p:sldId id="272"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71123"/>
  </p:normalViewPr>
  <p:slideViewPr>
    <p:cSldViewPr snapToGrid="0" snapToObjects="1">
      <p:cViewPr varScale="1">
        <p:scale>
          <a:sx n="72" d="100"/>
          <a:sy n="72" d="100"/>
        </p:scale>
        <p:origin x="200" y="26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07561D-BE02-8B4A-A9CC-C50541955173}" type="doc">
      <dgm:prSet loTypeId="urn:microsoft.com/office/officeart/2005/8/layout/cycle5" loCatId="" qsTypeId="urn:microsoft.com/office/officeart/2005/8/quickstyle/simple1" qsCatId="simple" csTypeId="urn:microsoft.com/office/officeart/2005/8/colors/accent1_2" csCatId="accent1" phldr="1"/>
      <dgm:spPr/>
      <dgm:t>
        <a:bodyPr/>
        <a:lstStyle/>
        <a:p>
          <a:endParaRPr lang="en-US"/>
        </a:p>
      </dgm:t>
    </dgm:pt>
    <dgm:pt modelId="{CEE262B5-136F-644C-B814-7E7068115DC8}">
      <dgm:prSet phldrT="[Text]"/>
      <dgm:spPr/>
      <dgm:t>
        <a:bodyPr/>
        <a:lstStyle/>
        <a:p>
          <a:r>
            <a:rPr lang="en-US" dirty="0"/>
            <a:t>Precontemplation </a:t>
          </a:r>
        </a:p>
      </dgm:t>
    </dgm:pt>
    <dgm:pt modelId="{4323D4C8-5223-CC45-8E1E-21656B26D22E}" type="parTrans" cxnId="{97FCBED7-9A40-5645-B327-F0F2CAF85982}">
      <dgm:prSet/>
      <dgm:spPr/>
      <dgm:t>
        <a:bodyPr/>
        <a:lstStyle/>
        <a:p>
          <a:endParaRPr lang="en-US"/>
        </a:p>
      </dgm:t>
    </dgm:pt>
    <dgm:pt modelId="{63F69D59-D4D1-4F49-8B98-39D469A17823}" type="sibTrans" cxnId="{97FCBED7-9A40-5645-B327-F0F2CAF85982}">
      <dgm:prSet/>
      <dgm:spPr/>
      <dgm:t>
        <a:bodyPr/>
        <a:lstStyle/>
        <a:p>
          <a:endParaRPr lang="en-US"/>
        </a:p>
      </dgm:t>
    </dgm:pt>
    <dgm:pt modelId="{4A45E25C-6CC6-794B-AAC5-3EB441C72828}">
      <dgm:prSet phldrT="[Text]"/>
      <dgm:spPr/>
      <dgm:t>
        <a:bodyPr/>
        <a:lstStyle/>
        <a:p>
          <a:r>
            <a:rPr lang="en-US" dirty="0"/>
            <a:t>Contemplation</a:t>
          </a:r>
        </a:p>
      </dgm:t>
    </dgm:pt>
    <dgm:pt modelId="{5A782141-4CAF-0B4B-9505-5079787CC402}" type="parTrans" cxnId="{D28F04ED-86DD-F942-BFDE-4EF24CB2DF24}">
      <dgm:prSet/>
      <dgm:spPr/>
      <dgm:t>
        <a:bodyPr/>
        <a:lstStyle/>
        <a:p>
          <a:endParaRPr lang="en-US"/>
        </a:p>
      </dgm:t>
    </dgm:pt>
    <dgm:pt modelId="{C8F584E3-FD88-BC4D-B620-FCE967308D2F}" type="sibTrans" cxnId="{D28F04ED-86DD-F942-BFDE-4EF24CB2DF24}">
      <dgm:prSet/>
      <dgm:spPr/>
      <dgm:t>
        <a:bodyPr/>
        <a:lstStyle/>
        <a:p>
          <a:endParaRPr lang="en-US"/>
        </a:p>
      </dgm:t>
    </dgm:pt>
    <dgm:pt modelId="{8E6BFBB4-9788-3547-97C8-792331311F07}">
      <dgm:prSet phldrT="[Text]"/>
      <dgm:spPr/>
      <dgm:t>
        <a:bodyPr/>
        <a:lstStyle/>
        <a:p>
          <a:r>
            <a:rPr lang="en-US" dirty="0"/>
            <a:t>Determination</a:t>
          </a:r>
        </a:p>
      </dgm:t>
    </dgm:pt>
    <dgm:pt modelId="{05589148-239A-E545-972E-4A72E58EE505}" type="parTrans" cxnId="{AE70C17D-76E0-154D-8AAB-35EB5989A295}">
      <dgm:prSet/>
      <dgm:spPr/>
      <dgm:t>
        <a:bodyPr/>
        <a:lstStyle/>
        <a:p>
          <a:endParaRPr lang="en-US"/>
        </a:p>
      </dgm:t>
    </dgm:pt>
    <dgm:pt modelId="{FF40E679-97BB-B541-9BCF-BE5C8125C0B3}" type="sibTrans" cxnId="{AE70C17D-76E0-154D-8AAB-35EB5989A295}">
      <dgm:prSet/>
      <dgm:spPr/>
      <dgm:t>
        <a:bodyPr/>
        <a:lstStyle/>
        <a:p>
          <a:endParaRPr lang="en-US"/>
        </a:p>
      </dgm:t>
    </dgm:pt>
    <dgm:pt modelId="{B5157AAD-6DB1-CC44-9A00-6419337D7208}">
      <dgm:prSet phldrT="[Text]"/>
      <dgm:spPr/>
      <dgm:t>
        <a:bodyPr/>
        <a:lstStyle/>
        <a:p>
          <a:r>
            <a:rPr lang="en-US" dirty="0"/>
            <a:t>Action </a:t>
          </a:r>
        </a:p>
      </dgm:t>
    </dgm:pt>
    <dgm:pt modelId="{BDD8874B-C892-6245-A36B-138B30DB4399}" type="parTrans" cxnId="{8CF8C87D-76B9-7344-A1CD-A5C165DB98F4}">
      <dgm:prSet/>
      <dgm:spPr/>
      <dgm:t>
        <a:bodyPr/>
        <a:lstStyle/>
        <a:p>
          <a:endParaRPr lang="en-US"/>
        </a:p>
      </dgm:t>
    </dgm:pt>
    <dgm:pt modelId="{59DCDACF-EE2D-2148-9124-009EBE6CE53C}" type="sibTrans" cxnId="{8CF8C87D-76B9-7344-A1CD-A5C165DB98F4}">
      <dgm:prSet/>
      <dgm:spPr/>
      <dgm:t>
        <a:bodyPr/>
        <a:lstStyle/>
        <a:p>
          <a:endParaRPr lang="en-US"/>
        </a:p>
      </dgm:t>
    </dgm:pt>
    <dgm:pt modelId="{B7436675-212C-0146-BC57-CD9223BCEF8A}">
      <dgm:prSet phldrT="[Text]"/>
      <dgm:spPr/>
      <dgm:t>
        <a:bodyPr/>
        <a:lstStyle/>
        <a:p>
          <a:r>
            <a:rPr lang="en-US" dirty="0"/>
            <a:t>Relapse</a:t>
          </a:r>
        </a:p>
      </dgm:t>
    </dgm:pt>
    <dgm:pt modelId="{8B9958DF-D565-5D40-A4F2-E647701780A3}" type="parTrans" cxnId="{DD65DDE7-DAF3-B249-9E7C-0CCC873B0E53}">
      <dgm:prSet/>
      <dgm:spPr/>
      <dgm:t>
        <a:bodyPr/>
        <a:lstStyle/>
        <a:p>
          <a:endParaRPr lang="en-US"/>
        </a:p>
      </dgm:t>
    </dgm:pt>
    <dgm:pt modelId="{06E3C914-632E-BA47-95A9-0D2C5B20E494}" type="sibTrans" cxnId="{DD65DDE7-DAF3-B249-9E7C-0CCC873B0E53}">
      <dgm:prSet/>
      <dgm:spPr/>
      <dgm:t>
        <a:bodyPr/>
        <a:lstStyle/>
        <a:p>
          <a:endParaRPr lang="en-US"/>
        </a:p>
      </dgm:t>
    </dgm:pt>
    <dgm:pt modelId="{591381BA-7506-E942-A9E9-D2D68AD492C4}">
      <dgm:prSet phldrT="[Text]"/>
      <dgm:spPr/>
      <dgm:t>
        <a:bodyPr/>
        <a:lstStyle/>
        <a:p>
          <a:r>
            <a:rPr lang="en-US" dirty="0"/>
            <a:t>Maintenance</a:t>
          </a:r>
        </a:p>
      </dgm:t>
    </dgm:pt>
    <dgm:pt modelId="{44336735-22BF-CE4E-8F65-242166781FB6}" type="parTrans" cxnId="{86D6EF14-0279-9D43-8271-80CFCF42A6B8}">
      <dgm:prSet/>
      <dgm:spPr/>
      <dgm:t>
        <a:bodyPr/>
        <a:lstStyle/>
        <a:p>
          <a:endParaRPr lang="en-US"/>
        </a:p>
      </dgm:t>
    </dgm:pt>
    <dgm:pt modelId="{DEDDCFC7-8C59-1F40-8140-118313DD919E}" type="sibTrans" cxnId="{86D6EF14-0279-9D43-8271-80CFCF42A6B8}">
      <dgm:prSet/>
      <dgm:spPr/>
      <dgm:t>
        <a:bodyPr/>
        <a:lstStyle/>
        <a:p>
          <a:endParaRPr lang="en-US"/>
        </a:p>
      </dgm:t>
    </dgm:pt>
    <dgm:pt modelId="{19162A18-F8E1-434F-810B-DA8EA6916790}" type="pres">
      <dgm:prSet presAssocID="{6107561D-BE02-8B4A-A9CC-C50541955173}" presName="cycle" presStyleCnt="0">
        <dgm:presLayoutVars>
          <dgm:dir/>
          <dgm:resizeHandles val="exact"/>
        </dgm:presLayoutVars>
      </dgm:prSet>
      <dgm:spPr/>
    </dgm:pt>
    <dgm:pt modelId="{67BF2307-D74A-D548-8B24-215E88E59BD1}" type="pres">
      <dgm:prSet presAssocID="{CEE262B5-136F-644C-B814-7E7068115DC8}" presName="node" presStyleLbl="node1" presStyleIdx="0" presStyleCnt="6">
        <dgm:presLayoutVars>
          <dgm:bulletEnabled val="1"/>
        </dgm:presLayoutVars>
      </dgm:prSet>
      <dgm:spPr/>
    </dgm:pt>
    <dgm:pt modelId="{AD60C046-2F43-D748-B811-20B7B1E40721}" type="pres">
      <dgm:prSet presAssocID="{CEE262B5-136F-644C-B814-7E7068115DC8}" presName="spNode" presStyleCnt="0"/>
      <dgm:spPr/>
    </dgm:pt>
    <dgm:pt modelId="{B29EF718-3189-E345-A71C-E090AB0DCE45}" type="pres">
      <dgm:prSet presAssocID="{63F69D59-D4D1-4F49-8B98-39D469A17823}" presName="sibTrans" presStyleLbl="sibTrans1D1" presStyleIdx="0" presStyleCnt="6"/>
      <dgm:spPr/>
    </dgm:pt>
    <dgm:pt modelId="{46F3B1D0-4C77-974B-9082-50CCC4FB2F26}" type="pres">
      <dgm:prSet presAssocID="{4A45E25C-6CC6-794B-AAC5-3EB441C72828}" presName="node" presStyleLbl="node1" presStyleIdx="1" presStyleCnt="6">
        <dgm:presLayoutVars>
          <dgm:bulletEnabled val="1"/>
        </dgm:presLayoutVars>
      </dgm:prSet>
      <dgm:spPr/>
    </dgm:pt>
    <dgm:pt modelId="{49CC8E0B-FF6C-9A47-817D-032DADAA562E}" type="pres">
      <dgm:prSet presAssocID="{4A45E25C-6CC6-794B-AAC5-3EB441C72828}" presName="spNode" presStyleCnt="0"/>
      <dgm:spPr/>
    </dgm:pt>
    <dgm:pt modelId="{603DD2E1-E142-294E-8EA8-4CE2B3B8418C}" type="pres">
      <dgm:prSet presAssocID="{C8F584E3-FD88-BC4D-B620-FCE967308D2F}" presName="sibTrans" presStyleLbl="sibTrans1D1" presStyleIdx="1" presStyleCnt="6"/>
      <dgm:spPr/>
    </dgm:pt>
    <dgm:pt modelId="{C4B91ED6-A81B-CA4A-AD99-D3928F80C3F0}" type="pres">
      <dgm:prSet presAssocID="{8E6BFBB4-9788-3547-97C8-792331311F07}" presName="node" presStyleLbl="node1" presStyleIdx="2" presStyleCnt="6">
        <dgm:presLayoutVars>
          <dgm:bulletEnabled val="1"/>
        </dgm:presLayoutVars>
      </dgm:prSet>
      <dgm:spPr/>
    </dgm:pt>
    <dgm:pt modelId="{E5EFA07A-C5CF-5048-9BB5-BA231FA70E03}" type="pres">
      <dgm:prSet presAssocID="{8E6BFBB4-9788-3547-97C8-792331311F07}" presName="spNode" presStyleCnt="0"/>
      <dgm:spPr/>
    </dgm:pt>
    <dgm:pt modelId="{52A0A56F-C534-0F4F-B3B4-A2771902D632}" type="pres">
      <dgm:prSet presAssocID="{FF40E679-97BB-B541-9BCF-BE5C8125C0B3}" presName="sibTrans" presStyleLbl="sibTrans1D1" presStyleIdx="2" presStyleCnt="6"/>
      <dgm:spPr/>
    </dgm:pt>
    <dgm:pt modelId="{E8ECF1C7-1CAD-0B46-9EEF-DDD79A52A663}" type="pres">
      <dgm:prSet presAssocID="{B5157AAD-6DB1-CC44-9A00-6419337D7208}" presName="node" presStyleLbl="node1" presStyleIdx="3" presStyleCnt="6">
        <dgm:presLayoutVars>
          <dgm:bulletEnabled val="1"/>
        </dgm:presLayoutVars>
      </dgm:prSet>
      <dgm:spPr/>
    </dgm:pt>
    <dgm:pt modelId="{14A1C994-BD3B-EC4F-BC66-21BA1ACA7C67}" type="pres">
      <dgm:prSet presAssocID="{B5157AAD-6DB1-CC44-9A00-6419337D7208}" presName="spNode" presStyleCnt="0"/>
      <dgm:spPr/>
    </dgm:pt>
    <dgm:pt modelId="{21BD3667-B26E-964D-B585-18A709B7C034}" type="pres">
      <dgm:prSet presAssocID="{59DCDACF-EE2D-2148-9124-009EBE6CE53C}" presName="sibTrans" presStyleLbl="sibTrans1D1" presStyleIdx="3" presStyleCnt="6"/>
      <dgm:spPr/>
    </dgm:pt>
    <dgm:pt modelId="{074CBB12-B588-9F46-A4ED-E9EA02DAD25E}" type="pres">
      <dgm:prSet presAssocID="{B7436675-212C-0146-BC57-CD9223BCEF8A}" presName="node" presStyleLbl="node1" presStyleIdx="4" presStyleCnt="6">
        <dgm:presLayoutVars>
          <dgm:bulletEnabled val="1"/>
        </dgm:presLayoutVars>
      </dgm:prSet>
      <dgm:spPr/>
    </dgm:pt>
    <dgm:pt modelId="{9655E9B8-02BE-8042-93B8-8F196EB68FFE}" type="pres">
      <dgm:prSet presAssocID="{B7436675-212C-0146-BC57-CD9223BCEF8A}" presName="spNode" presStyleCnt="0"/>
      <dgm:spPr/>
    </dgm:pt>
    <dgm:pt modelId="{4AA5E1C9-7AB3-2E42-A96C-8D88BEF40FA9}" type="pres">
      <dgm:prSet presAssocID="{06E3C914-632E-BA47-95A9-0D2C5B20E494}" presName="sibTrans" presStyleLbl="sibTrans1D1" presStyleIdx="4" presStyleCnt="6"/>
      <dgm:spPr/>
    </dgm:pt>
    <dgm:pt modelId="{47BD8097-F847-ED4C-9A36-60A28CAEC97B}" type="pres">
      <dgm:prSet presAssocID="{591381BA-7506-E942-A9E9-D2D68AD492C4}" presName="node" presStyleLbl="node1" presStyleIdx="5" presStyleCnt="6">
        <dgm:presLayoutVars>
          <dgm:bulletEnabled val="1"/>
        </dgm:presLayoutVars>
      </dgm:prSet>
      <dgm:spPr/>
    </dgm:pt>
    <dgm:pt modelId="{57CA0802-B792-9D45-A3C7-EF7A413CDA64}" type="pres">
      <dgm:prSet presAssocID="{591381BA-7506-E942-A9E9-D2D68AD492C4}" presName="spNode" presStyleCnt="0"/>
      <dgm:spPr/>
    </dgm:pt>
    <dgm:pt modelId="{0573A9E3-81F3-0D40-ACB5-663A7F6E2165}" type="pres">
      <dgm:prSet presAssocID="{DEDDCFC7-8C59-1F40-8140-118313DD919E}" presName="sibTrans" presStyleLbl="sibTrans1D1" presStyleIdx="5" presStyleCnt="6"/>
      <dgm:spPr/>
    </dgm:pt>
  </dgm:ptLst>
  <dgm:cxnLst>
    <dgm:cxn modelId="{86D6EF14-0279-9D43-8271-80CFCF42A6B8}" srcId="{6107561D-BE02-8B4A-A9CC-C50541955173}" destId="{591381BA-7506-E942-A9E9-D2D68AD492C4}" srcOrd="5" destOrd="0" parTransId="{44336735-22BF-CE4E-8F65-242166781FB6}" sibTransId="{DEDDCFC7-8C59-1F40-8140-118313DD919E}"/>
    <dgm:cxn modelId="{23868D29-2DE2-944F-964A-FFEE7B54B6CC}" type="presOf" srcId="{B5157AAD-6DB1-CC44-9A00-6419337D7208}" destId="{E8ECF1C7-1CAD-0B46-9EEF-DDD79A52A663}" srcOrd="0" destOrd="0" presId="urn:microsoft.com/office/officeart/2005/8/layout/cycle5"/>
    <dgm:cxn modelId="{7F079A30-C4E0-2544-8C21-0FB0B16A595E}" type="presOf" srcId="{59DCDACF-EE2D-2148-9124-009EBE6CE53C}" destId="{21BD3667-B26E-964D-B585-18A709B7C034}" srcOrd="0" destOrd="0" presId="urn:microsoft.com/office/officeart/2005/8/layout/cycle5"/>
    <dgm:cxn modelId="{B7964F3C-4DA5-BC42-B931-98F496596E6F}" type="presOf" srcId="{8E6BFBB4-9788-3547-97C8-792331311F07}" destId="{C4B91ED6-A81B-CA4A-AD99-D3928F80C3F0}" srcOrd="0" destOrd="0" presId="urn:microsoft.com/office/officeart/2005/8/layout/cycle5"/>
    <dgm:cxn modelId="{CF84623D-0E5C-EF4B-844B-C065D0D240DA}" type="presOf" srcId="{6107561D-BE02-8B4A-A9CC-C50541955173}" destId="{19162A18-F8E1-434F-810B-DA8EA6916790}" srcOrd="0" destOrd="0" presId="urn:microsoft.com/office/officeart/2005/8/layout/cycle5"/>
    <dgm:cxn modelId="{9C0FE960-F4E5-9F4D-8004-0B3704618F46}" type="presOf" srcId="{DEDDCFC7-8C59-1F40-8140-118313DD919E}" destId="{0573A9E3-81F3-0D40-ACB5-663A7F6E2165}" srcOrd="0" destOrd="0" presId="urn:microsoft.com/office/officeart/2005/8/layout/cycle5"/>
    <dgm:cxn modelId="{D9C1046A-92CE-8048-9AE1-6D46810966D9}" type="presOf" srcId="{63F69D59-D4D1-4F49-8B98-39D469A17823}" destId="{B29EF718-3189-E345-A71C-E090AB0DCE45}" srcOrd="0" destOrd="0" presId="urn:microsoft.com/office/officeart/2005/8/layout/cycle5"/>
    <dgm:cxn modelId="{CBCBE16D-0BB3-2C4F-B248-1D277CBC8BE5}" type="presOf" srcId="{CEE262B5-136F-644C-B814-7E7068115DC8}" destId="{67BF2307-D74A-D548-8B24-215E88E59BD1}" srcOrd="0" destOrd="0" presId="urn:microsoft.com/office/officeart/2005/8/layout/cycle5"/>
    <dgm:cxn modelId="{AE70C17D-76E0-154D-8AAB-35EB5989A295}" srcId="{6107561D-BE02-8B4A-A9CC-C50541955173}" destId="{8E6BFBB4-9788-3547-97C8-792331311F07}" srcOrd="2" destOrd="0" parTransId="{05589148-239A-E545-972E-4A72E58EE505}" sibTransId="{FF40E679-97BB-B541-9BCF-BE5C8125C0B3}"/>
    <dgm:cxn modelId="{8CF8C87D-76B9-7344-A1CD-A5C165DB98F4}" srcId="{6107561D-BE02-8B4A-A9CC-C50541955173}" destId="{B5157AAD-6DB1-CC44-9A00-6419337D7208}" srcOrd="3" destOrd="0" parTransId="{BDD8874B-C892-6245-A36B-138B30DB4399}" sibTransId="{59DCDACF-EE2D-2148-9124-009EBE6CE53C}"/>
    <dgm:cxn modelId="{1B756182-4FFB-244F-A97A-FB4C805C592A}" type="presOf" srcId="{C8F584E3-FD88-BC4D-B620-FCE967308D2F}" destId="{603DD2E1-E142-294E-8EA8-4CE2B3B8418C}" srcOrd="0" destOrd="0" presId="urn:microsoft.com/office/officeart/2005/8/layout/cycle5"/>
    <dgm:cxn modelId="{4D2EC38E-BD7B-BA4F-9BB5-ADF95EFA0754}" type="presOf" srcId="{591381BA-7506-E942-A9E9-D2D68AD492C4}" destId="{47BD8097-F847-ED4C-9A36-60A28CAEC97B}" srcOrd="0" destOrd="0" presId="urn:microsoft.com/office/officeart/2005/8/layout/cycle5"/>
    <dgm:cxn modelId="{93E0E298-88B2-F442-BA22-32DEF5B201A9}" type="presOf" srcId="{B7436675-212C-0146-BC57-CD9223BCEF8A}" destId="{074CBB12-B588-9F46-A4ED-E9EA02DAD25E}" srcOrd="0" destOrd="0" presId="urn:microsoft.com/office/officeart/2005/8/layout/cycle5"/>
    <dgm:cxn modelId="{97FCBED7-9A40-5645-B327-F0F2CAF85982}" srcId="{6107561D-BE02-8B4A-A9CC-C50541955173}" destId="{CEE262B5-136F-644C-B814-7E7068115DC8}" srcOrd="0" destOrd="0" parTransId="{4323D4C8-5223-CC45-8E1E-21656B26D22E}" sibTransId="{63F69D59-D4D1-4F49-8B98-39D469A17823}"/>
    <dgm:cxn modelId="{80D3CADB-B56E-3143-89DA-5226BD67F3BE}" type="presOf" srcId="{06E3C914-632E-BA47-95A9-0D2C5B20E494}" destId="{4AA5E1C9-7AB3-2E42-A96C-8D88BEF40FA9}" srcOrd="0" destOrd="0" presId="urn:microsoft.com/office/officeart/2005/8/layout/cycle5"/>
    <dgm:cxn modelId="{6C6645E1-1ACE-1C4F-869D-E748F8090B99}" type="presOf" srcId="{4A45E25C-6CC6-794B-AAC5-3EB441C72828}" destId="{46F3B1D0-4C77-974B-9082-50CCC4FB2F26}" srcOrd="0" destOrd="0" presId="urn:microsoft.com/office/officeart/2005/8/layout/cycle5"/>
    <dgm:cxn modelId="{DD65DDE7-DAF3-B249-9E7C-0CCC873B0E53}" srcId="{6107561D-BE02-8B4A-A9CC-C50541955173}" destId="{B7436675-212C-0146-BC57-CD9223BCEF8A}" srcOrd="4" destOrd="0" parTransId="{8B9958DF-D565-5D40-A4F2-E647701780A3}" sibTransId="{06E3C914-632E-BA47-95A9-0D2C5B20E494}"/>
    <dgm:cxn modelId="{D28F04ED-86DD-F942-BFDE-4EF24CB2DF24}" srcId="{6107561D-BE02-8B4A-A9CC-C50541955173}" destId="{4A45E25C-6CC6-794B-AAC5-3EB441C72828}" srcOrd="1" destOrd="0" parTransId="{5A782141-4CAF-0B4B-9505-5079787CC402}" sibTransId="{C8F584E3-FD88-BC4D-B620-FCE967308D2F}"/>
    <dgm:cxn modelId="{893AF2FD-1429-704A-941A-621A2FDCD7CE}" type="presOf" srcId="{FF40E679-97BB-B541-9BCF-BE5C8125C0B3}" destId="{52A0A56F-C534-0F4F-B3B4-A2771902D632}" srcOrd="0" destOrd="0" presId="urn:microsoft.com/office/officeart/2005/8/layout/cycle5"/>
    <dgm:cxn modelId="{5B5694ED-8561-CF40-85BA-8D988DCAC005}" type="presParOf" srcId="{19162A18-F8E1-434F-810B-DA8EA6916790}" destId="{67BF2307-D74A-D548-8B24-215E88E59BD1}" srcOrd="0" destOrd="0" presId="urn:microsoft.com/office/officeart/2005/8/layout/cycle5"/>
    <dgm:cxn modelId="{59F7D1C8-7525-BF4E-8AE7-ECC88AF08F6B}" type="presParOf" srcId="{19162A18-F8E1-434F-810B-DA8EA6916790}" destId="{AD60C046-2F43-D748-B811-20B7B1E40721}" srcOrd="1" destOrd="0" presId="urn:microsoft.com/office/officeart/2005/8/layout/cycle5"/>
    <dgm:cxn modelId="{04100A77-69D4-6F41-88B7-E6C93651909F}" type="presParOf" srcId="{19162A18-F8E1-434F-810B-DA8EA6916790}" destId="{B29EF718-3189-E345-A71C-E090AB0DCE45}" srcOrd="2" destOrd="0" presId="urn:microsoft.com/office/officeart/2005/8/layout/cycle5"/>
    <dgm:cxn modelId="{85E33443-0EB3-2243-86B1-A457E993E7F8}" type="presParOf" srcId="{19162A18-F8E1-434F-810B-DA8EA6916790}" destId="{46F3B1D0-4C77-974B-9082-50CCC4FB2F26}" srcOrd="3" destOrd="0" presId="urn:microsoft.com/office/officeart/2005/8/layout/cycle5"/>
    <dgm:cxn modelId="{A2B01F85-478A-BD41-95D4-60C6F53EF4CE}" type="presParOf" srcId="{19162A18-F8E1-434F-810B-DA8EA6916790}" destId="{49CC8E0B-FF6C-9A47-817D-032DADAA562E}" srcOrd="4" destOrd="0" presId="urn:microsoft.com/office/officeart/2005/8/layout/cycle5"/>
    <dgm:cxn modelId="{144EF7C3-8978-8441-AAA2-BA3BFF5BC117}" type="presParOf" srcId="{19162A18-F8E1-434F-810B-DA8EA6916790}" destId="{603DD2E1-E142-294E-8EA8-4CE2B3B8418C}" srcOrd="5" destOrd="0" presId="urn:microsoft.com/office/officeart/2005/8/layout/cycle5"/>
    <dgm:cxn modelId="{E063E704-B2B9-2A4F-ABA2-72A44BE0AA3C}" type="presParOf" srcId="{19162A18-F8E1-434F-810B-DA8EA6916790}" destId="{C4B91ED6-A81B-CA4A-AD99-D3928F80C3F0}" srcOrd="6" destOrd="0" presId="urn:microsoft.com/office/officeart/2005/8/layout/cycle5"/>
    <dgm:cxn modelId="{CC06FE07-7137-E243-8D4C-9AD7E23C2B75}" type="presParOf" srcId="{19162A18-F8E1-434F-810B-DA8EA6916790}" destId="{E5EFA07A-C5CF-5048-9BB5-BA231FA70E03}" srcOrd="7" destOrd="0" presId="urn:microsoft.com/office/officeart/2005/8/layout/cycle5"/>
    <dgm:cxn modelId="{3F962562-77C8-B440-B0A3-08B996EC8DA7}" type="presParOf" srcId="{19162A18-F8E1-434F-810B-DA8EA6916790}" destId="{52A0A56F-C534-0F4F-B3B4-A2771902D632}" srcOrd="8" destOrd="0" presId="urn:microsoft.com/office/officeart/2005/8/layout/cycle5"/>
    <dgm:cxn modelId="{0F3A26F2-2C14-0347-8BA6-C73529E2F638}" type="presParOf" srcId="{19162A18-F8E1-434F-810B-DA8EA6916790}" destId="{E8ECF1C7-1CAD-0B46-9EEF-DDD79A52A663}" srcOrd="9" destOrd="0" presId="urn:microsoft.com/office/officeart/2005/8/layout/cycle5"/>
    <dgm:cxn modelId="{617F8976-0FE9-BC43-86F2-D3F111EE01E8}" type="presParOf" srcId="{19162A18-F8E1-434F-810B-DA8EA6916790}" destId="{14A1C994-BD3B-EC4F-BC66-21BA1ACA7C67}" srcOrd="10" destOrd="0" presId="urn:microsoft.com/office/officeart/2005/8/layout/cycle5"/>
    <dgm:cxn modelId="{EEAD50EF-AEE5-3743-9EA3-04980BEDFF7D}" type="presParOf" srcId="{19162A18-F8E1-434F-810B-DA8EA6916790}" destId="{21BD3667-B26E-964D-B585-18A709B7C034}" srcOrd="11" destOrd="0" presId="urn:microsoft.com/office/officeart/2005/8/layout/cycle5"/>
    <dgm:cxn modelId="{DB567DBF-D5AD-D340-AC7F-B9102F0FD704}" type="presParOf" srcId="{19162A18-F8E1-434F-810B-DA8EA6916790}" destId="{074CBB12-B588-9F46-A4ED-E9EA02DAD25E}" srcOrd="12" destOrd="0" presId="urn:microsoft.com/office/officeart/2005/8/layout/cycle5"/>
    <dgm:cxn modelId="{0D75E2C3-C5DE-4C4D-B516-4AC6A33F4737}" type="presParOf" srcId="{19162A18-F8E1-434F-810B-DA8EA6916790}" destId="{9655E9B8-02BE-8042-93B8-8F196EB68FFE}" srcOrd="13" destOrd="0" presId="urn:microsoft.com/office/officeart/2005/8/layout/cycle5"/>
    <dgm:cxn modelId="{451F8E96-3339-6F49-A376-E177C711A164}" type="presParOf" srcId="{19162A18-F8E1-434F-810B-DA8EA6916790}" destId="{4AA5E1C9-7AB3-2E42-A96C-8D88BEF40FA9}" srcOrd="14" destOrd="0" presId="urn:microsoft.com/office/officeart/2005/8/layout/cycle5"/>
    <dgm:cxn modelId="{776F1C97-9CE9-BA49-99A6-FAA40D274237}" type="presParOf" srcId="{19162A18-F8E1-434F-810B-DA8EA6916790}" destId="{47BD8097-F847-ED4C-9A36-60A28CAEC97B}" srcOrd="15" destOrd="0" presId="urn:microsoft.com/office/officeart/2005/8/layout/cycle5"/>
    <dgm:cxn modelId="{FC29D748-172E-A94F-A909-558A28EA28A5}" type="presParOf" srcId="{19162A18-F8E1-434F-810B-DA8EA6916790}" destId="{57CA0802-B792-9D45-A3C7-EF7A413CDA64}" srcOrd="16" destOrd="0" presId="urn:microsoft.com/office/officeart/2005/8/layout/cycle5"/>
    <dgm:cxn modelId="{EFF4A011-EEEA-C848-87EB-DBFD2E4661FD}" type="presParOf" srcId="{19162A18-F8E1-434F-810B-DA8EA6916790}" destId="{0573A9E3-81F3-0D40-ACB5-663A7F6E2165}" srcOrd="17"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BF2307-D74A-D548-8B24-215E88E59BD1}">
      <dsp:nvSpPr>
        <dsp:cNvPr id="0" name=""/>
        <dsp:cNvSpPr/>
      </dsp:nvSpPr>
      <dsp:spPr>
        <a:xfrm>
          <a:off x="3206697" y="2138"/>
          <a:ext cx="1435205" cy="93288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Precontemplation </a:t>
          </a:r>
        </a:p>
      </dsp:txBody>
      <dsp:txXfrm>
        <a:off x="3252237" y="47678"/>
        <a:ext cx="1344125" cy="841803"/>
      </dsp:txXfrm>
    </dsp:sp>
    <dsp:sp modelId="{B29EF718-3189-E345-A71C-E090AB0DCE45}">
      <dsp:nvSpPr>
        <dsp:cNvPr id="0" name=""/>
        <dsp:cNvSpPr/>
      </dsp:nvSpPr>
      <dsp:spPr>
        <a:xfrm>
          <a:off x="1725880" y="468580"/>
          <a:ext cx="4396839" cy="4396839"/>
        </a:xfrm>
        <a:custGeom>
          <a:avLst/>
          <a:gdLst/>
          <a:ahLst/>
          <a:cxnLst/>
          <a:rect l="0" t="0" r="0" b="0"/>
          <a:pathLst>
            <a:path>
              <a:moveTo>
                <a:pt x="3096684" y="191887"/>
              </a:moveTo>
              <a:arcTo wR="2198419" hR="2198419" stAng="17646999" swAng="924380"/>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46F3B1D0-4C77-974B-9082-50CCC4FB2F26}">
      <dsp:nvSpPr>
        <dsp:cNvPr id="0" name=""/>
        <dsp:cNvSpPr/>
      </dsp:nvSpPr>
      <dsp:spPr>
        <a:xfrm>
          <a:off x="5110584" y="1101348"/>
          <a:ext cx="1435205" cy="93288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Contemplation</a:t>
          </a:r>
        </a:p>
      </dsp:txBody>
      <dsp:txXfrm>
        <a:off x="5156124" y="1146888"/>
        <a:ext cx="1344125" cy="841803"/>
      </dsp:txXfrm>
    </dsp:sp>
    <dsp:sp modelId="{603DD2E1-E142-294E-8EA8-4CE2B3B8418C}">
      <dsp:nvSpPr>
        <dsp:cNvPr id="0" name=""/>
        <dsp:cNvSpPr/>
      </dsp:nvSpPr>
      <dsp:spPr>
        <a:xfrm>
          <a:off x="1725880" y="468580"/>
          <a:ext cx="4396839" cy="4396839"/>
        </a:xfrm>
        <a:custGeom>
          <a:avLst/>
          <a:gdLst/>
          <a:ahLst/>
          <a:cxnLst/>
          <a:rect l="0" t="0" r="0" b="0"/>
          <a:pathLst>
            <a:path>
              <a:moveTo>
                <a:pt x="4362558" y="1811701"/>
              </a:moveTo>
              <a:arcTo wR="2198419" hR="2198419" stAng="20992113" swAng="1215775"/>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C4B91ED6-A81B-CA4A-AD99-D3928F80C3F0}">
      <dsp:nvSpPr>
        <dsp:cNvPr id="0" name=""/>
        <dsp:cNvSpPr/>
      </dsp:nvSpPr>
      <dsp:spPr>
        <a:xfrm>
          <a:off x="5110584" y="3299768"/>
          <a:ext cx="1435205" cy="93288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Determination</a:t>
          </a:r>
        </a:p>
      </dsp:txBody>
      <dsp:txXfrm>
        <a:off x="5156124" y="3345308"/>
        <a:ext cx="1344125" cy="841803"/>
      </dsp:txXfrm>
    </dsp:sp>
    <dsp:sp modelId="{52A0A56F-C534-0F4F-B3B4-A2771902D632}">
      <dsp:nvSpPr>
        <dsp:cNvPr id="0" name=""/>
        <dsp:cNvSpPr/>
      </dsp:nvSpPr>
      <dsp:spPr>
        <a:xfrm>
          <a:off x="1725880" y="468580"/>
          <a:ext cx="4396839" cy="4396839"/>
        </a:xfrm>
        <a:custGeom>
          <a:avLst/>
          <a:gdLst/>
          <a:ahLst/>
          <a:cxnLst/>
          <a:rect l="0" t="0" r="0" b="0"/>
          <a:pathLst>
            <a:path>
              <a:moveTo>
                <a:pt x="3597466" y="3894213"/>
              </a:moveTo>
              <a:arcTo wR="2198419" hR="2198419" stAng="3028622" swAng="924380"/>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E8ECF1C7-1CAD-0B46-9EEF-DDD79A52A663}">
      <dsp:nvSpPr>
        <dsp:cNvPr id="0" name=""/>
        <dsp:cNvSpPr/>
      </dsp:nvSpPr>
      <dsp:spPr>
        <a:xfrm>
          <a:off x="3206697" y="4398977"/>
          <a:ext cx="1435205" cy="93288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Action </a:t>
          </a:r>
        </a:p>
      </dsp:txBody>
      <dsp:txXfrm>
        <a:off x="3252237" y="4444517"/>
        <a:ext cx="1344125" cy="841803"/>
      </dsp:txXfrm>
    </dsp:sp>
    <dsp:sp modelId="{21BD3667-B26E-964D-B585-18A709B7C034}">
      <dsp:nvSpPr>
        <dsp:cNvPr id="0" name=""/>
        <dsp:cNvSpPr/>
      </dsp:nvSpPr>
      <dsp:spPr>
        <a:xfrm>
          <a:off x="1725880" y="468580"/>
          <a:ext cx="4396839" cy="4396839"/>
        </a:xfrm>
        <a:custGeom>
          <a:avLst/>
          <a:gdLst/>
          <a:ahLst/>
          <a:cxnLst/>
          <a:rect l="0" t="0" r="0" b="0"/>
          <a:pathLst>
            <a:path>
              <a:moveTo>
                <a:pt x="1300155" y="4204951"/>
              </a:moveTo>
              <a:arcTo wR="2198419" hR="2198419" stAng="6846999" swAng="924380"/>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074CBB12-B588-9F46-A4ED-E9EA02DAD25E}">
      <dsp:nvSpPr>
        <dsp:cNvPr id="0" name=""/>
        <dsp:cNvSpPr/>
      </dsp:nvSpPr>
      <dsp:spPr>
        <a:xfrm>
          <a:off x="1302810" y="3299768"/>
          <a:ext cx="1435205" cy="93288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Relapse</a:t>
          </a:r>
        </a:p>
      </dsp:txBody>
      <dsp:txXfrm>
        <a:off x="1348350" y="3345308"/>
        <a:ext cx="1344125" cy="841803"/>
      </dsp:txXfrm>
    </dsp:sp>
    <dsp:sp modelId="{4AA5E1C9-7AB3-2E42-A96C-8D88BEF40FA9}">
      <dsp:nvSpPr>
        <dsp:cNvPr id="0" name=""/>
        <dsp:cNvSpPr/>
      </dsp:nvSpPr>
      <dsp:spPr>
        <a:xfrm>
          <a:off x="1725880" y="468580"/>
          <a:ext cx="4396839" cy="4396839"/>
        </a:xfrm>
        <a:custGeom>
          <a:avLst/>
          <a:gdLst/>
          <a:ahLst/>
          <a:cxnLst/>
          <a:rect l="0" t="0" r="0" b="0"/>
          <a:pathLst>
            <a:path>
              <a:moveTo>
                <a:pt x="34280" y="2585137"/>
              </a:moveTo>
              <a:arcTo wR="2198419" hR="2198419" stAng="10192113" swAng="1215775"/>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47BD8097-F847-ED4C-9A36-60A28CAEC97B}">
      <dsp:nvSpPr>
        <dsp:cNvPr id="0" name=""/>
        <dsp:cNvSpPr/>
      </dsp:nvSpPr>
      <dsp:spPr>
        <a:xfrm>
          <a:off x="1302810" y="1101348"/>
          <a:ext cx="1435205" cy="93288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Maintenance</a:t>
          </a:r>
        </a:p>
      </dsp:txBody>
      <dsp:txXfrm>
        <a:off x="1348350" y="1146888"/>
        <a:ext cx="1344125" cy="841803"/>
      </dsp:txXfrm>
    </dsp:sp>
    <dsp:sp modelId="{0573A9E3-81F3-0D40-ACB5-663A7F6E2165}">
      <dsp:nvSpPr>
        <dsp:cNvPr id="0" name=""/>
        <dsp:cNvSpPr/>
      </dsp:nvSpPr>
      <dsp:spPr>
        <a:xfrm>
          <a:off x="1725880" y="468580"/>
          <a:ext cx="4396839" cy="4396839"/>
        </a:xfrm>
        <a:custGeom>
          <a:avLst/>
          <a:gdLst/>
          <a:ahLst/>
          <a:cxnLst/>
          <a:rect l="0" t="0" r="0" b="0"/>
          <a:pathLst>
            <a:path>
              <a:moveTo>
                <a:pt x="799372" y="502625"/>
              </a:moveTo>
              <a:arcTo wR="2198419" hR="2198419" stAng="13828622" swAng="924380"/>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BC3B28-14B9-7D4F-AA09-A97BD4C3476C}" type="datetimeFigureOut">
              <a:rPr lang="en-US" smtClean="0"/>
              <a:t>1/21/21</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9691C7-7BD2-CF45-B2FD-5BBD9F9BE340}" type="slidenum">
              <a:rPr lang="en-US" smtClean="0"/>
              <a:t>‹#›</a:t>
            </a:fld>
            <a:endParaRPr lang="en-US" dirty="0"/>
          </a:p>
        </p:txBody>
      </p:sp>
    </p:spTree>
    <p:extLst>
      <p:ext uri="{BB962C8B-B14F-4D97-AF65-F5344CB8AC3E}">
        <p14:creationId xmlns:p14="http://schemas.microsoft.com/office/powerpoint/2010/main" val="795769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Title should be consistent with title of DNP project manuscript</a:t>
            </a:r>
          </a:p>
          <a:p>
            <a:pPr marL="171450" indent="-171450">
              <a:buFont typeface="Arial" panose="020B0604020202020204" pitchFamily="34" charset="0"/>
              <a:buChar char="•"/>
            </a:pPr>
            <a:r>
              <a:rPr lang="en-US" dirty="0"/>
              <a:t>Avoid line breaks in the title in the middle of prepositional phrases or between adjectives modifying nouns </a:t>
            </a:r>
          </a:p>
          <a:p>
            <a:pPr marL="171450" indent="-171450">
              <a:buFont typeface="Arial" panose="020B0604020202020204" pitchFamily="34" charset="0"/>
              <a:buChar char="•"/>
            </a:pPr>
            <a:r>
              <a:rPr lang="en-US" dirty="0"/>
              <a:t>Do not use any abbreviations in title </a:t>
            </a:r>
          </a:p>
          <a:p>
            <a:pPr marL="171450" indent="-171450">
              <a:buFont typeface="Arial" panose="020B0604020202020204" pitchFamily="34" charset="0"/>
              <a:buChar char="•"/>
            </a:pPr>
            <a:r>
              <a:rPr lang="en-US" dirty="0"/>
              <a:t>Font size of title should be at least 40 pt</a:t>
            </a:r>
          </a:p>
        </p:txBody>
      </p:sp>
      <p:sp>
        <p:nvSpPr>
          <p:cNvPr id="4" name="Slide Number Placeholder 3"/>
          <p:cNvSpPr>
            <a:spLocks noGrp="1"/>
          </p:cNvSpPr>
          <p:nvPr>
            <p:ph type="sldNum" sz="quarter" idx="10"/>
          </p:nvPr>
        </p:nvSpPr>
        <p:spPr/>
        <p:txBody>
          <a:bodyPr/>
          <a:lstStyle/>
          <a:p>
            <a:fld id="{8A7370B5-2534-6141-A2A8-79B7787A1FFC}" type="slidenum">
              <a:rPr lang="en-US" smtClean="0"/>
              <a:t>1</a:t>
            </a:fld>
            <a:endParaRPr lang="en-US" dirty="0"/>
          </a:p>
        </p:txBody>
      </p:sp>
    </p:spTree>
    <p:extLst>
      <p:ext uri="{BB962C8B-B14F-4D97-AF65-F5344CB8AC3E}">
        <p14:creationId xmlns:p14="http://schemas.microsoft.com/office/powerpoint/2010/main" val="14850689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Results should include: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report of changes in practices that were made (structures and processes) as evidenced by analysis of measures (data)</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observed associations among interventions, outcomes and relevant contextual elements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unintended consequences such as unexpected benefits, facilitators, barriers, problems, failures, or costs encountered and associated with the intervention(s)</a:t>
            </a:r>
            <a:r>
              <a:rPr lang="en-US" dirty="0">
                <a:effectLst/>
              </a:rPr>
              <a:t> </a:t>
            </a:r>
          </a:p>
          <a:p>
            <a:pPr marL="171450" lvl="0" indent="-171450">
              <a:buFont typeface="Arial" panose="020B0604020202020204" pitchFamily="34" charset="0"/>
              <a:buChar char="•"/>
            </a:pPr>
            <a:endParaRPr lang="en-US" dirty="0">
              <a:effectLst/>
            </a:endParaRPr>
          </a:p>
          <a:p>
            <a:pPr marL="0" lvl="0" indent="0">
              <a:buFontTx/>
              <a:buNone/>
            </a:pPr>
            <a:r>
              <a:rPr lang="en-US" dirty="0"/>
              <a:t>Present results  in tables and figures in the order discussed in your final report</a:t>
            </a:r>
          </a:p>
          <a:p>
            <a:pPr marL="0" indent="0" eaLnBrk="1" hangingPunct="1">
              <a:buFontTx/>
              <a:buNone/>
            </a:pPr>
            <a:r>
              <a:rPr lang="en-US" dirty="0"/>
              <a:t>Present one table or figure per slide</a:t>
            </a:r>
          </a:p>
          <a:p>
            <a:endParaRPr lang="en-US" dirty="0"/>
          </a:p>
        </p:txBody>
      </p:sp>
      <p:sp>
        <p:nvSpPr>
          <p:cNvPr id="4" name="Slide Number Placeholder 3"/>
          <p:cNvSpPr>
            <a:spLocks noGrp="1"/>
          </p:cNvSpPr>
          <p:nvPr>
            <p:ph type="sldNum" sz="quarter" idx="5"/>
          </p:nvPr>
        </p:nvSpPr>
        <p:spPr/>
        <p:txBody>
          <a:bodyPr/>
          <a:lstStyle/>
          <a:p>
            <a:fld id="{FF9691C7-7BD2-CF45-B2FD-5BBD9F9BE340}" type="slidenum">
              <a:rPr lang="en-US" smtClean="0"/>
              <a:t>10</a:t>
            </a:fld>
            <a:endParaRPr lang="en-US" dirty="0"/>
          </a:p>
        </p:txBody>
      </p:sp>
    </p:spTree>
    <p:extLst>
      <p:ext uri="{BB962C8B-B14F-4D97-AF65-F5344CB8AC3E}">
        <p14:creationId xmlns:p14="http://schemas.microsoft.com/office/powerpoint/2010/main" val="36040182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Tx/>
              <a:buNone/>
            </a:pPr>
            <a:r>
              <a:rPr lang="en-US" sz="1200" kern="1200" dirty="0">
                <a:solidFill>
                  <a:schemeClr val="tx1"/>
                </a:solidFill>
                <a:effectLst/>
                <a:latin typeface="+mn-lt"/>
                <a:ea typeface="+mn-ea"/>
                <a:cs typeface="+mn-cs"/>
              </a:rPr>
              <a:t>Discussion may include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an interpretation of the association between the intervention(s) and the outcomes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comparison of results with findings from other publications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reasons for any differences between observed and anticipated outcomes, including the influence of context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limitations to the generalizability of the findings, the design of the project (e.g., factors that might have limited internal validity such as bias or imprecision in the project design, methods, measurement, or analysis), and any efforts made to minimize and adjust for limitations</a:t>
            </a:r>
            <a:r>
              <a:rPr lang="en-US" dirty="0">
                <a:effectLst/>
              </a:rPr>
              <a:t> </a:t>
            </a:r>
            <a:endParaRPr lang="en-US" dirty="0"/>
          </a:p>
        </p:txBody>
      </p:sp>
      <p:sp>
        <p:nvSpPr>
          <p:cNvPr id="4" name="Slide Number Placeholder 3"/>
          <p:cNvSpPr>
            <a:spLocks noGrp="1"/>
          </p:cNvSpPr>
          <p:nvPr>
            <p:ph type="sldNum" sz="quarter" idx="5"/>
          </p:nvPr>
        </p:nvSpPr>
        <p:spPr/>
        <p:txBody>
          <a:bodyPr/>
          <a:lstStyle/>
          <a:p>
            <a:fld id="{FF9691C7-7BD2-CF45-B2FD-5BBD9F9BE340}" type="slidenum">
              <a:rPr lang="en-US" smtClean="0"/>
              <a:t>11</a:t>
            </a:fld>
            <a:endParaRPr lang="en-US" dirty="0"/>
          </a:p>
        </p:txBody>
      </p:sp>
    </p:spTree>
    <p:extLst>
      <p:ext uri="{BB962C8B-B14F-4D97-AF65-F5344CB8AC3E}">
        <p14:creationId xmlns:p14="http://schemas.microsoft.com/office/powerpoint/2010/main" val="14862107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Conclusions should include: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usefulness and relevance of the work to health care delivery, patient outcomes and quality of health care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particular strengths of the project including mechanisms for sustainability of practice change that have been put in place and potential for spread to other contexts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implications for practice, future QI projects, and education </a:t>
            </a:r>
            <a:endParaRPr lang="en-US" dirty="0"/>
          </a:p>
        </p:txBody>
      </p:sp>
      <p:sp>
        <p:nvSpPr>
          <p:cNvPr id="4" name="Slide Number Placeholder 3"/>
          <p:cNvSpPr>
            <a:spLocks noGrp="1"/>
          </p:cNvSpPr>
          <p:nvPr>
            <p:ph type="sldNum" sz="quarter" idx="10"/>
          </p:nvPr>
        </p:nvSpPr>
        <p:spPr/>
        <p:txBody>
          <a:bodyPr/>
          <a:lstStyle/>
          <a:p>
            <a:fld id="{8A7370B5-2534-6141-A2A8-79B7787A1FFC}" type="slidenum">
              <a:rPr lang="en-US" smtClean="0"/>
              <a:t>12</a:t>
            </a:fld>
            <a:endParaRPr lang="en-US" dirty="0"/>
          </a:p>
        </p:txBody>
      </p:sp>
    </p:spTree>
    <p:extLst>
      <p:ext uri="{BB962C8B-B14F-4D97-AF65-F5344CB8AC3E}">
        <p14:creationId xmlns:p14="http://schemas.microsoft.com/office/powerpoint/2010/main" val="10205820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Include only references cited within presentation</a:t>
            </a:r>
          </a:p>
        </p:txBody>
      </p:sp>
      <p:sp>
        <p:nvSpPr>
          <p:cNvPr id="4" name="Slide Number Placeholder 3"/>
          <p:cNvSpPr>
            <a:spLocks noGrp="1"/>
          </p:cNvSpPr>
          <p:nvPr>
            <p:ph type="sldNum" sz="quarter" idx="10"/>
          </p:nvPr>
        </p:nvSpPr>
        <p:spPr/>
        <p:txBody>
          <a:bodyPr/>
          <a:lstStyle/>
          <a:p>
            <a:fld id="{8A7370B5-2534-6141-A2A8-79B7787A1FFC}" type="slidenum">
              <a:rPr lang="en-US" smtClean="0"/>
              <a:t>13</a:t>
            </a:fld>
            <a:endParaRPr lang="en-US" dirty="0"/>
          </a:p>
        </p:txBody>
      </p:sp>
    </p:spTree>
    <p:extLst>
      <p:ext uri="{BB962C8B-B14F-4D97-AF65-F5344CB8AC3E}">
        <p14:creationId xmlns:p14="http://schemas.microsoft.com/office/powerpoint/2010/main" val="35922058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Acknowledge your project faculty advisor and others at the practice site who supported the project, provided you have their permission. </a:t>
            </a:r>
          </a:p>
        </p:txBody>
      </p:sp>
      <p:sp>
        <p:nvSpPr>
          <p:cNvPr id="4" name="Slide Number Placeholder 3"/>
          <p:cNvSpPr>
            <a:spLocks noGrp="1"/>
          </p:cNvSpPr>
          <p:nvPr>
            <p:ph type="sldNum" sz="quarter" idx="10"/>
          </p:nvPr>
        </p:nvSpPr>
        <p:spPr/>
        <p:txBody>
          <a:bodyPr/>
          <a:lstStyle/>
          <a:p>
            <a:fld id="{8A7370B5-2534-6141-A2A8-79B7787A1FFC}" type="slidenum">
              <a:rPr lang="en-US" smtClean="0"/>
              <a:t>14</a:t>
            </a:fld>
            <a:endParaRPr lang="en-US" dirty="0"/>
          </a:p>
        </p:txBody>
      </p:sp>
    </p:spTree>
    <p:extLst>
      <p:ext uri="{BB962C8B-B14F-4D97-AF65-F5344CB8AC3E}">
        <p14:creationId xmlns:p14="http://schemas.microsoft.com/office/powerpoint/2010/main" val="2601923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Topics might include Background</a:t>
            </a:r>
          </a:p>
          <a:p>
            <a:pPr marL="171450" indent="-171450">
              <a:buFont typeface="Arial" panose="020B0604020202020204" pitchFamily="34" charset="0"/>
              <a:buChar char="•"/>
            </a:pPr>
            <a:r>
              <a:rPr lang="en-US" dirty="0"/>
              <a:t>Purpose Statement</a:t>
            </a:r>
          </a:p>
          <a:p>
            <a:pPr marL="171450" indent="-171450">
              <a:buFont typeface="Arial" panose="020B0604020202020204" pitchFamily="34" charset="0"/>
              <a:buChar char="•"/>
            </a:pPr>
            <a:r>
              <a:rPr lang="en-US" dirty="0"/>
              <a:t>Literature Review</a:t>
            </a:r>
          </a:p>
          <a:p>
            <a:pPr marL="171450" indent="-171450">
              <a:buFont typeface="Arial" panose="020B0604020202020204" pitchFamily="34" charset="0"/>
              <a:buChar char="•"/>
            </a:pPr>
            <a:r>
              <a:rPr lang="en-US" dirty="0"/>
              <a:t>Theoretical Framework</a:t>
            </a:r>
          </a:p>
          <a:p>
            <a:pPr marL="171450" indent="-171450">
              <a:buFont typeface="Arial" panose="020B0604020202020204" pitchFamily="34" charset="0"/>
              <a:buChar char="•"/>
            </a:pPr>
            <a:r>
              <a:rPr lang="en-US" dirty="0"/>
              <a:t>Procedures</a:t>
            </a:r>
          </a:p>
          <a:p>
            <a:pPr marL="171450" indent="-171450">
              <a:buFont typeface="Arial" panose="020B0604020202020204" pitchFamily="34" charset="0"/>
              <a:buChar char="•"/>
            </a:pPr>
            <a:r>
              <a:rPr lang="en-US" dirty="0"/>
              <a:t>Data Collection</a:t>
            </a:r>
          </a:p>
          <a:p>
            <a:pPr marL="171450" indent="-171450">
              <a:buFont typeface="Arial" panose="020B0604020202020204" pitchFamily="34" charset="0"/>
              <a:buChar char="•"/>
            </a:pPr>
            <a:r>
              <a:rPr lang="en-US" dirty="0"/>
              <a:t>Data Analysis</a:t>
            </a:r>
          </a:p>
          <a:p>
            <a:pPr marL="171450" indent="-171450">
              <a:buFont typeface="Arial" panose="020B0604020202020204" pitchFamily="34" charset="0"/>
              <a:buChar char="•"/>
            </a:pPr>
            <a:r>
              <a:rPr lang="en-US" dirty="0"/>
              <a:t>Human Subjects Protection</a:t>
            </a:r>
          </a:p>
          <a:p>
            <a:endParaRPr lang="en-US" dirty="0"/>
          </a:p>
        </p:txBody>
      </p:sp>
      <p:sp>
        <p:nvSpPr>
          <p:cNvPr id="4" name="Slide Number Placeholder 3"/>
          <p:cNvSpPr>
            <a:spLocks noGrp="1"/>
          </p:cNvSpPr>
          <p:nvPr>
            <p:ph type="sldNum" sz="quarter" idx="10"/>
          </p:nvPr>
        </p:nvSpPr>
        <p:spPr/>
        <p:txBody>
          <a:bodyPr/>
          <a:lstStyle/>
          <a:p>
            <a:fld id="{8A7370B5-2534-6141-A2A8-79B7787A1FFC}" type="slidenum">
              <a:rPr lang="en-US" smtClean="0"/>
              <a:t>2</a:t>
            </a:fld>
            <a:endParaRPr lang="en-US" dirty="0"/>
          </a:p>
        </p:txBody>
      </p:sp>
    </p:spTree>
    <p:extLst>
      <p:ext uri="{BB962C8B-B14F-4D97-AF65-F5344CB8AC3E}">
        <p14:creationId xmlns:p14="http://schemas.microsoft.com/office/powerpoint/2010/main" val="21765482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Bullets:</a:t>
            </a:r>
          </a:p>
          <a:p>
            <a:pPr marL="171450" indent="-171450">
              <a:buFont typeface="Arial" panose="020B0604020202020204" pitchFamily="34" charset="0"/>
              <a:buChar char="•"/>
            </a:pPr>
            <a:r>
              <a:rPr lang="en-US" dirty="0"/>
              <a:t>Use bulleted text because bulleted items are easier to read than full sentences</a:t>
            </a:r>
          </a:p>
          <a:p>
            <a:pPr marL="171450" indent="-171450">
              <a:buFont typeface="Arial" panose="020B0604020202020204" pitchFamily="34" charset="0"/>
              <a:buChar char="•"/>
            </a:pPr>
            <a:r>
              <a:rPr lang="en-US" dirty="0"/>
              <a:t>Each bullet point must be a concise summary of what you state verbally</a:t>
            </a:r>
          </a:p>
          <a:p>
            <a:pPr marL="171450" indent="-171450">
              <a:buFont typeface="Arial" panose="020B0604020202020204" pitchFamily="34" charset="0"/>
              <a:buChar char="•"/>
            </a:pPr>
            <a:r>
              <a:rPr lang="en-US" dirty="0"/>
              <a:t>Keep bulleted item to no more than ten words per line</a:t>
            </a:r>
          </a:p>
          <a:p>
            <a:pPr marL="171450" indent="-171450">
              <a:buFont typeface="Arial" panose="020B0604020202020204" pitchFamily="34" charset="0"/>
              <a:buChar char="•"/>
            </a:pPr>
            <a:r>
              <a:rPr lang="en-US" dirty="0"/>
              <a:t>Keep slide to a maximum of seven lines of bulleted text per slide</a:t>
            </a:r>
          </a:p>
          <a:p>
            <a:pPr marL="171450" indent="-171450">
              <a:buFont typeface="Arial" panose="020B0604020202020204" pitchFamily="34" charset="0"/>
              <a:buChar char="•"/>
            </a:pPr>
            <a:r>
              <a:rPr lang="en-US" dirty="0"/>
              <a:t>Use font size 22 to 26 pt</a:t>
            </a:r>
          </a:p>
          <a:p>
            <a:pPr marL="171450" indent="-171450">
              <a:buFont typeface="Arial" panose="020B0604020202020204" pitchFamily="34" charset="0"/>
              <a:buChar char="•"/>
            </a:pPr>
            <a:r>
              <a:rPr lang="en-US" dirty="0"/>
              <a:t>Offer only brief definitions, if needed, and no more than one per slide</a:t>
            </a:r>
          </a:p>
          <a:p>
            <a:endParaRPr lang="en-US" b="1" dirty="0"/>
          </a:p>
          <a:p>
            <a:r>
              <a:rPr lang="en-US" b="1" dirty="0"/>
              <a:t>Use of citations:</a:t>
            </a:r>
          </a:p>
          <a:p>
            <a:pPr marL="171450" indent="-171450">
              <a:buFont typeface="Arial" panose="020B0604020202020204" pitchFamily="34" charset="0"/>
              <a:buChar char="•"/>
            </a:pPr>
            <a:r>
              <a:rPr lang="en-US" dirty="0"/>
              <a:t>APA format for citations does not pertain to slides</a:t>
            </a:r>
          </a:p>
          <a:p>
            <a:pPr marL="171450" indent="-171450">
              <a:buFont typeface="Arial" panose="020B0604020202020204" pitchFamily="34" charset="0"/>
              <a:buChar char="•"/>
            </a:pPr>
            <a:r>
              <a:rPr lang="en-US" dirty="0"/>
              <a:t>Citations usually include first author and year within parentheses in smaller 12 to 14 pt</a:t>
            </a:r>
          </a:p>
          <a:p>
            <a:pPr marL="171450" indent="-171450">
              <a:buFont typeface="Arial" panose="020B0604020202020204" pitchFamily="34" charset="0"/>
              <a:buChar char="•"/>
            </a:pPr>
            <a:r>
              <a:rPr lang="en-US" dirty="0"/>
              <a:t>If one citation supports content of entire slide, it may be placed in separate box at bottom of slide</a:t>
            </a:r>
          </a:p>
          <a:p>
            <a:endParaRPr lang="en-US" dirty="0"/>
          </a:p>
        </p:txBody>
      </p:sp>
      <p:sp>
        <p:nvSpPr>
          <p:cNvPr id="4" name="Slide Number Placeholder 3"/>
          <p:cNvSpPr>
            <a:spLocks noGrp="1"/>
          </p:cNvSpPr>
          <p:nvPr>
            <p:ph type="sldNum" sz="quarter" idx="10"/>
          </p:nvPr>
        </p:nvSpPr>
        <p:spPr/>
        <p:txBody>
          <a:bodyPr/>
          <a:lstStyle/>
          <a:p>
            <a:fld id="{8A7370B5-2534-6141-A2A8-79B7787A1FFC}" type="slidenum">
              <a:rPr lang="en-US" smtClean="0"/>
              <a:t>3</a:t>
            </a:fld>
            <a:endParaRPr lang="en-US" dirty="0"/>
          </a:p>
        </p:txBody>
      </p:sp>
    </p:spTree>
    <p:extLst>
      <p:ext uri="{BB962C8B-B14F-4D97-AF65-F5344CB8AC3E}">
        <p14:creationId xmlns:p14="http://schemas.microsoft.com/office/powerpoint/2010/main" val="40604806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Purpose statement should be consistent with statement in the DNP project manuscript and describe the practice change that was implemented</a:t>
            </a:r>
          </a:p>
          <a:p>
            <a:pPr marL="171450" indent="-171450">
              <a:buFont typeface="Arial" panose="020B0604020202020204" pitchFamily="34" charset="0"/>
              <a:buChar char="•"/>
            </a:pPr>
            <a:r>
              <a:rPr lang="en-US" dirty="0"/>
              <a:t>Abbreviations should be avoided</a:t>
            </a:r>
          </a:p>
          <a:p>
            <a:pPr marL="171450" indent="-171450">
              <a:buFont typeface="Arial" panose="020B0604020202020204" pitchFamily="34" charset="0"/>
              <a:buChar char="•"/>
            </a:pPr>
            <a:r>
              <a:rPr lang="en-US" dirty="0"/>
              <a:t>Follow the purpose statement with one or two short- and long-term goals </a:t>
            </a:r>
          </a:p>
          <a:p>
            <a:pPr marL="171450" indent="-171450">
              <a:buFont typeface="Arial" panose="020B0604020202020204" pitchFamily="34" charset="0"/>
              <a:buChar char="•"/>
            </a:pPr>
            <a:r>
              <a:rPr lang="en-US" dirty="0"/>
              <a:t>The short-term goals would be those that are to be completed during project implementation, and are often process goals</a:t>
            </a:r>
          </a:p>
          <a:p>
            <a:pPr marL="171450" indent="-171450">
              <a:buFont typeface="Arial" panose="020B0604020202020204" pitchFamily="34" charset="0"/>
              <a:buChar char="•"/>
            </a:pPr>
            <a:r>
              <a:rPr lang="en-US" dirty="0"/>
              <a:t>The long-term goals would be those that are to be completed up to one year after implementation and are usually patient outcome goals.</a:t>
            </a:r>
          </a:p>
          <a:p>
            <a:endParaRPr lang="en-US" dirty="0"/>
          </a:p>
        </p:txBody>
      </p:sp>
      <p:sp>
        <p:nvSpPr>
          <p:cNvPr id="4" name="Slide Number Placeholder 3"/>
          <p:cNvSpPr>
            <a:spLocks noGrp="1"/>
          </p:cNvSpPr>
          <p:nvPr>
            <p:ph type="sldNum" sz="quarter" idx="10"/>
          </p:nvPr>
        </p:nvSpPr>
        <p:spPr/>
        <p:txBody>
          <a:bodyPr/>
          <a:lstStyle/>
          <a:p>
            <a:fld id="{8A7370B5-2534-6141-A2A8-79B7787A1FFC}" type="slidenum">
              <a:rPr lang="en-US" smtClean="0"/>
              <a:t>4</a:t>
            </a:fld>
            <a:endParaRPr lang="en-US" dirty="0"/>
          </a:p>
        </p:txBody>
      </p:sp>
    </p:spTree>
    <p:extLst>
      <p:ext uri="{BB962C8B-B14F-4D97-AF65-F5344CB8AC3E}">
        <p14:creationId xmlns:p14="http://schemas.microsoft.com/office/powerpoint/2010/main" val="5859557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Include on most significant citations with author and year. </a:t>
            </a:r>
          </a:p>
          <a:p>
            <a:pPr marL="171450" indent="-171450">
              <a:buFont typeface="Arial" panose="020B0604020202020204" pitchFamily="34" charset="0"/>
              <a:buChar char="•"/>
            </a:pPr>
            <a:r>
              <a:rPr lang="en-US" dirty="0"/>
              <a:t>APA format is not required for PowerPoint presentations</a:t>
            </a:r>
          </a:p>
        </p:txBody>
      </p:sp>
      <p:sp>
        <p:nvSpPr>
          <p:cNvPr id="4" name="Slide Number Placeholder 3"/>
          <p:cNvSpPr>
            <a:spLocks noGrp="1"/>
          </p:cNvSpPr>
          <p:nvPr>
            <p:ph type="sldNum" sz="quarter" idx="10"/>
          </p:nvPr>
        </p:nvSpPr>
        <p:spPr/>
        <p:txBody>
          <a:bodyPr/>
          <a:lstStyle/>
          <a:p>
            <a:fld id="{8A7370B5-2534-6141-A2A8-79B7787A1FFC}" type="slidenum">
              <a:rPr lang="en-US" smtClean="0"/>
              <a:t>5</a:t>
            </a:fld>
            <a:endParaRPr lang="en-US" dirty="0"/>
          </a:p>
        </p:txBody>
      </p:sp>
    </p:spTree>
    <p:extLst>
      <p:ext uri="{BB962C8B-B14F-4D97-AF65-F5344CB8AC3E}">
        <p14:creationId xmlns:p14="http://schemas.microsoft.com/office/powerpoint/2010/main" val="10776376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Framework best if presented as a diagram or graphic as opposed to only text</a:t>
            </a:r>
          </a:p>
        </p:txBody>
      </p:sp>
      <p:sp>
        <p:nvSpPr>
          <p:cNvPr id="4" name="Slide Number Placeholder 3"/>
          <p:cNvSpPr>
            <a:spLocks noGrp="1"/>
          </p:cNvSpPr>
          <p:nvPr>
            <p:ph type="sldNum" sz="quarter" idx="10"/>
          </p:nvPr>
        </p:nvSpPr>
        <p:spPr/>
        <p:txBody>
          <a:bodyPr/>
          <a:lstStyle/>
          <a:p>
            <a:fld id="{8A7370B5-2534-6141-A2A8-79B7787A1FFC}" type="slidenum">
              <a:rPr lang="en-US" smtClean="0"/>
              <a:t>6</a:t>
            </a:fld>
            <a:endParaRPr lang="en-US" dirty="0"/>
          </a:p>
        </p:txBody>
      </p:sp>
    </p:spTree>
    <p:extLst>
      <p:ext uri="{BB962C8B-B14F-4D97-AF65-F5344CB8AC3E}">
        <p14:creationId xmlns:p14="http://schemas.microsoft.com/office/powerpoint/2010/main" val="31216298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Note that it was a Quality improvement project (as opposed to a research study)</a:t>
            </a:r>
          </a:p>
          <a:p>
            <a:pPr marL="171450" indent="-171450">
              <a:buFont typeface="Arial" panose="020B0604020202020204" pitchFamily="34" charset="0"/>
              <a:buChar char="•"/>
            </a:pPr>
            <a:r>
              <a:rPr lang="en-US" dirty="0"/>
              <a:t>May add inclusion/exclusion criteria for sample (or if multiple criteria, may choose to show on separate slide)</a:t>
            </a:r>
          </a:p>
          <a:p>
            <a:pPr marL="171450" indent="-171450">
              <a:buFont typeface="Arial" panose="020B0604020202020204" pitchFamily="34" charset="0"/>
              <a:buChar char="•"/>
            </a:pPr>
            <a:r>
              <a:rPr lang="en-US" dirty="0"/>
              <a:t>Do not identify setting by name, but rather by description without identifiers</a:t>
            </a:r>
          </a:p>
          <a:p>
            <a:endParaRPr lang="en-US" dirty="0"/>
          </a:p>
        </p:txBody>
      </p:sp>
      <p:sp>
        <p:nvSpPr>
          <p:cNvPr id="4" name="Slide Number Placeholder 3"/>
          <p:cNvSpPr>
            <a:spLocks noGrp="1"/>
          </p:cNvSpPr>
          <p:nvPr>
            <p:ph type="sldNum" sz="quarter" idx="10"/>
          </p:nvPr>
        </p:nvSpPr>
        <p:spPr/>
        <p:txBody>
          <a:bodyPr/>
          <a:lstStyle/>
          <a:p>
            <a:fld id="{8A7370B5-2534-6141-A2A8-79B7787A1FFC}" type="slidenum">
              <a:rPr lang="en-US" smtClean="0"/>
              <a:t>7</a:t>
            </a:fld>
            <a:endParaRPr lang="en-US" dirty="0"/>
          </a:p>
        </p:txBody>
      </p:sp>
    </p:spTree>
    <p:extLst>
      <p:ext uri="{BB962C8B-B14F-4D97-AF65-F5344CB8AC3E}">
        <p14:creationId xmlns:p14="http://schemas.microsoft.com/office/powerpoint/2010/main" val="17681826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Describe Structure, Process and Outcome measures</a:t>
            </a:r>
          </a:p>
        </p:txBody>
      </p:sp>
      <p:sp>
        <p:nvSpPr>
          <p:cNvPr id="4" name="Slide Number Placeholder 3"/>
          <p:cNvSpPr>
            <a:spLocks noGrp="1"/>
          </p:cNvSpPr>
          <p:nvPr>
            <p:ph type="sldNum" sz="quarter" idx="10"/>
          </p:nvPr>
        </p:nvSpPr>
        <p:spPr/>
        <p:txBody>
          <a:bodyPr/>
          <a:lstStyle/>
          <a:p>
            <a:fld id="{8A7370B5-2534-6141-A2A8-79B7787A1FFC}" type="slidenum">
              <a:rPr lang="en-US" smtClean="0"/>
              <a:t>8</a:t>
            </a:fld>
            <a:endParaRPr lang="en-US" dirty="0"/>
          </a:p>
        </p:txBody>
      </p:sp>
    </p:spTree>
    <p:extLst>
      <p:ext uri="{BB962C8B-B14F-4D97-AF65-F5344CB8AC3E}">
        <p14:creationId xmlns:p14="http://schemas.microsoft.com/office/powerpoint/2010/main" val="17972736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Include reviews that were required by the organization if project is being implemented outside of the UMB system</a:t>
            </a:r>
          </a:p>
          <a:p>
            <a:pPr marL="171450" indent="-171450">
              <a:buFont typeface="Arial" panose="020B0604020202020204" pitchFamily="34" charset="0"/>
              <a:buChar char="•"/>
            </a:pPr>
            <a:r>
              <a:rPr lang="en-US" dirty="0"/>
              <a:t>Described any other ethical considerations</a:t>
            </a:r>
          </a:p>
          <a:p>
            <a:endParaRPr lang="en-US" dirty="0"/>
          </a:p>
        </p:txBody>
      </p:sp>
      <p:sp>
        <p:nvSpPr>
          <p:cNvPr id="4" name="Slide Number Placeholder 3"/>
          <p:cNvSpPr>
            <a:spLocks noGrp="1"/>
          </p:cNvSpPr>
          <p:nvPr>
            <p:ph type="sldNum" sz="quarter" idx="10"/>
          </p:nvPr>
        </p:nvSpPr>
        <p:spPr/>
        <p:txBody>
          <a:bodyPr/>
          <a:lstStyle/>
          <a:p>
            <a:fld id="{8A7370B5-2534-6141-A2A8-79B7787A1FFC}" type="slidenum">
              <a:rPr lang="en-US" smtClean="0"/>
              <a:t>9</a:t>
            </a:fld>
            <a:endParaRPr lang="en-US" dirty="0"/>
          </a:p>
        </p:txBody>
      </p:sp>
    </p:spTree>
    <p:extLst>
      <p:ext uri="{BB962C8B-B14F-4D97-AF65-F5344CB8AC3E}">
        <p14:creationId xmlns:p14="http://schemas.microsoft.com/office/powerpoint/2010/main" val="633042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887592"/>
            <a:ext cx="8229600" cy="1143000"/>
          </a:xfrm>
        </p:spPr>
        <p:txBody>
          <a:bodyPr/>
          <a:lstStyle/>
          <a:p>
            <a:r>
              <a:rPr lang="en-US" dirty="0"/>
              <a:t>Click to edit Master title style</a:t>
            </a:r>
          </a:p>
        </p:txBody>
      </p:sp>
      <p:sp>
        <p:nvSpPr>
          <p:cNvPr id="3" name="Content Placeholder 2"/>
          <p:cNvSpPr>
            <a:spLocks noGrp="1"/>
          </p:cNvSpPr>
          <p:nvPr>
            <p:ph idx="1"/>
          </p:nvPr>
        </p:nvSpPr>
        <p:spPr>
          <a:xfrm>
            <a:off x="457200" y="2030592"/>
            <a:ext cx="8229600" cy="409557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19382D-C057-4147-A25D-F8E4C2F5F78E}" type="datetimeFigureOut">
              <a:rPr lang="en-US" smtClean="0"/>
              <a:t>1/21/21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C5C88E-DD74-3749-A6CB-A855C5DAE8DD}"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eaLnBrk="1" fontAlgn="auto" hangingPunct="1">
              <a:spcAft>
                <a:spcPts val="0"/>
              </a:spcAft>
              <a:defRPr/>
            </a:pPr>
            <a:r>
              <a:rPr lang="en-US" dirty="0"/>
              <a:t>Title</a:t>
            </a:r>
          </a:p>
        </p:txBody>
      </p:sp>
      <p:sp>
        <p:nvSpPr>
          <p:cNvPr id="9219" name="Subtitle 2"/>
          <p:cNvSpPr>
            <a:spLocks noGrp="1"/>
          </p:cNvSpPr>
          <p:nvPr>
            <p:ph type="subTitle" idx="1"/>
          </p:nvPr>
        </p:nvSpPr>
        <p:spPr/>
        <p:txBody>
          <a:bodyPr/>
          <a:lstStyle/>
          <a:p>
            <a:pPr marR="0" algn="l" eaLnBrk="1" hangingPunct="1">
              <a:lnSpc>
                <a:spcPct val="80000"/>
              </a:lnSpc>
            </a:pPr>
            <a:r>
              <a:rPr lang="en-US" sz="1900" dirty="0"/>
              <a:t>Student’s name</a:t>
            </a:r>
          </a:p>
          <a:p>
            <a:pPr marR="0" algn="l" eaLnBrk="1" hangingPunct="1">
              <a:lnSpc>
                <a:spcPct val="80000"/>
              </a:lnSpc>
            </a:pPr>
            <a:r>
              <a:rPr lang="en-US" sz="1900" dirty="0"/>
              <a:t>University of Maryland School of Nursing</a:t>
            </a:r>
          </a:p>
        </p:txBody>
      </p:sp>
    </p:spTree>
    <p:extLst>
      <p:ext uri="{BB962C8B-B14F-4D97-AF65-F5344CB8AC3E}">
        <p14:creationId xmlns:p14="http://schemas.microsoft.com/office/powerpoint/2010/main" val="406567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E5783-464B-5940-B298-CEF582654402}"/>
              </a:ext>
            </a:extLst>
          </p:cNvPr>
          <p:cNvSpPr>
            <a:spLocks noGrp="1"/>
          </p:cNvSpPr>
          <p:nvPr>
            <p:ph type="title"/>
          </p:nvPr>
        </p:nvSpPr>
        <p:spPr>
          <a:xfrm>
            <a:off x="457200" y="307021"/>
            <a:ext cx="8229600" cy="1143000"/>
          </a:xfrm>
        </p:spPr>
        <p:txBody>
          <a:bodyPr/>
          <a:lstStyle/>
          <a:p>
            <a:r>
              <a:rPr lang="en-US" dirty="0"/>
              <a:t>Results </a:t>
            </a:r>
          </a:p>
        </p:txBody>
      </p:sp>
      <p:pic>
        <p:nvPicPr>
          <p:cNvPr id="1026" name="Picture 2">
            <a:extLst>
              <a:ext uri="{FF2B5EF4-FFF2-40B4-BE49-F238E27FC236}">
                <a16:creationId xmlns:a16="http://schemas.microsoft.com/office/drawing/2014/main" id="{B3EEC097-CD1A-2446-A337-FF835297169D}"/>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204686" y="1215092"/>
            <a:ext cx="6342743" cy="5393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96699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US" dirty="0"/>
              <a:t>Association between the interventions and outcomes</a:t>
            </a:r>
          </a:p>
          <a:p>
            <a:pPr lvl="0"/>
            <a:r>
              <a:rPr lang="en-US" dirty="0"/>
              <a:t>Comparison of results with findings reported in publications</a:t>
            </a:r>
          </a:p>
          <a:p>
            <a:pPr lvl="0"/>
            <a:r>
              <a:rPr lang="en-US" dirty="0"/>
              <a:t>Reasons for differences between observed and anticipated outcomes</a:t>
            </a:r>
          </a:p>
          <a:p>
            <a:r>
              <a:rPr lang="en-US" dirty="0"/>
              <a:t>Limitations</a:t>
            </a:r>
          </a:p>
        </p:txBody>
      </p:sp>
      <p:sp>
        <p:nvSpPr>
          <p:cNvPr id="3" name="Title 2"/>
          <p:cNvSpPr>
            <a:spLocks noGrp="1"/>
          </p:cNvSpPr>
          <p:nvPr>
            <p:ph type="title"/>
          </p:nvPr>
        </p:nvSpPr>
        <p:spPr/>
        <p:txBody>
          <a:bodyPr/>
          <a:lstStyle/>
          <a:p>
            <a:r>
              <a:rPr lang="en-US" dirty="0"/>
              <a:t>Discussion</a:t>
            </a:r>
          </a:p>
        </p:txBody>
      </p:sp>
    </p:spTree>
    <p:extLst>
      <p:ext uri="{BB962C8B-B14F-4D97-AF65-F5344CB8AC3E}">
        <p14:creationId xmlns:p14="http://schemas.microsoft.com/office/powerpoint/2010/main" val="1789847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Usefulness and relevance of work</a:t>
            </a:r>
          </a:p>
          <a:p>
            <a:r>
              <a:rPr lang="en-US" dirty="0"/>
              <a:t>Sustainability and spread</a:t>
            </a:r>
          </a:p>
          <a:p>
            <a:r>
              <a:rPr lang="en-US" dirty="0"/>
              <a:t>Implications of findings for practice</a:t>
            </a:r>
          </a:p>
        </p:txBody>
      </p:sp>
      <p:sp>
        <p:nvSpPr>
          <p:cNvPr id="3" name="Title 2"/>
          <p:cNvSpPr>
            <a:spLocks noGrp="1"/>
          </p:cNvSpPr>
          <p:nvPr>
            <p:ph type="title"/>
          </p:nvPr>
        </p:nvSpPr>
        <p:spPr/>
        <p:txBody>
          <a:bodyPr/>
          <a:lstStyle/>
          <a:p>
            <a:r>
              <a:rPr lang="en-US" dirty="0"/>
              <a:t>Conclusions	</a:t>
            </a:r>
          </a:p>
        </p:txBody>
      </p:sp>
    </p:spTree>
    <p:extLst>
      <p:ext uri="{BB962C8B-B14F-4D97-AF65-F5344CB8AC3E}">
        <p14:creationId xmlns:p14="http://schemas.microsoft.com/office/powerpoint/2010/main" val="2590974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p:txBody>
          <a:bodyPr/>
          <a:lstStyle/>
          <a:p>
            <a:pPr eaLnBrk="1" hangingPunct="1"/>
            <a:endParaRPr lang="en-US" dirty="0"/>
          </a:p>
        </p:txBody>
      </p:sp>
      <p:sp>
        <p:nvSpPr>
          <p:cNvPr id="2" name="Title 1"/>
          <p:cNvSpPr>
            <a:spLocks noGrp="1"/>
          </p:cNvSpPr>
          <p:nvPr>
            <p:ph type="title"/>
          </p:nvPr>
        </p:nvSpPr>
        <p:spPr/>
        <p:txBody>
          <a:bodyPr/>
          <a:lstStyle/>
          <a:p>
            <a:pPr eaLnBrk="1" fontAlgn="auto" hangingPunct="1">
              <a:spcAft>
                <a:spcPts val="0"/>
              </a:spcAft>
              <a:defRPr/>
            </a:pPr>
            <a:r>
              <a:rPr lang="en-US" dirty="0"/>
              <a:t>References</a:t>
            </a:r>
          </a:p>
        </p:txBody>
      </p:sp>
    </p:spTree>
    <p:extLst>
      <p:ext uri="{BB962C8B-B14F-4D97-AF65-F5344CB8AC3E}">
        <p14:creationId xmlns:p14="http://schemas.microsoft.com/office/powerpoint/2010/main" val="3275326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C52C016-C22A-E34E-8C59-268B9D84B5B8}"/>
              </a:ext>
            </a:extLst>
          </p:cNvPr>
          <p:cNvSpPr>
            <a:spLocks noGrp="1"/>
          </p:cNvSpPr>
          <p:nvPr>
            <p:ph idx="1"/>
          </p:nvPr>
        </p:nvSpPr>
        <p:spPr/>
        <p:txBody>
          <a:bodyPr/>
          <a:lstStyle/>
          <a:p>
            <a:endParaRPr lang="en-US" dirty="0"/>
          </a:p>
        </p:txBody>
      </p:sp>
      <p:sp>
        <p:nvSpPr>
          <p:cNvPr id="3" name="Title 2">
            <a:extLst>
              <a:ext uri="{FF2B5EF4-FFF2-40B4-BE49-F238E27FC236}">
                <a16:creationId xmlns:a16="http://schemas.microsoft.com/office/drawing/2014/main" id="{962112F0-72C2-6448-8D1C-986C39A04AA0}"/>
              </a:ext>
            </a:extLst>
          </p:cNvPr>
          <p:cNvSpPr>
            <a:spLocks noGrp="1"/>
          </p:cNvSpPr>
          <p:nvPr>
            <p:ph type="title"/>
          </p:nvPr>
        </p:nvSpPr>
        <p:spPr/>
        <p:txBody>
          <a:bodyPr/>
          <a:lstStyle/>
          <a:p>
            <a:r>
              <a:rPr lang="en-US" dirty="0"/>
              <a:t>Acknowledgements</a:t>
            </a:r>
          </a:p>
        </p:txBody>
      </p:sp>
    </p:spTree>
    <p:extLst>
      <p:ext uri="{BB962C8B-B14F-4D97-AF65-F5344CB8AC3E}">
        <p14:creationId xmlns:p14="http://schemas.microsoft.com/office/powerpoint/2010/main" val="3288328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1"/>
          </p:nvPr>
        </p:nvSpPr>
        <p:spPr/>
        <p:txBody>
          <a:bodyPr/>
          <a:lstStyle/>
          <a:p>
            <a:pPr eaLnBrk="1" hangingPunct="1"/>
            <a:r>
              <a:rPr lang="en-US" dirty="0"/>
              <a:t>List the topics you plan to cover in this presentation</a:t>
            </a:r>
          </a:p>
        </p:txBody>
      </p:sp>
      <p:sp>
        <p:nvSpPr>
          <p:cNvPr id="2" name="Title 1"/>
          <p:cNvSpPr>
            <a:spLocks noGrp="1"/>
          </p:cNvSpPr>
          <p:nvPr>
            <p:ph type="title"/>
          </p:nvPr>
        </p:nvSpPr>
        <p:spPr/>
        <p:txBody>
          <a:bodyPr/>
          <a:lstStyle/>
          <a:p>
            <a:pPr eaLnBrk="1" fontAlgn="auto" hangingPunct="1">
              <a:spcAft>
                <a:spcPts val="0"/>
              </a:spcAft>
              <a:defRPr/>
            </a:pPr>
            <a:r>
              <a:rPr lang="en-US" dirty="0"/>
              <a:t>Introduction</a:t>
            </a:r>
          </a:p>
        </p:txBody>
      </p:sp>
    </p:spTree>
    <p:extLst>
      <p:ext uri="{BB962C8B-B14F-4D97-AF65-F5344CB8AC3E}">
        <p14:creationId xmlns:p14="http://schemas.microsoft.com/office/powerpoint/2010/main" val="1428940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p:cNvSpPr>
            <a:spLocks noGrp="1"/>
          </p:cNvSpPr>
          <p:nvPr>
            <p:ph idx="1"/>
          </p:nvPr>
        </p:nvSpPr>
        <p:spPr/>
        <p:txBody>
          <a:bodyPr/>
          <a:lstStyle/>
          <a:p>
            <a:pPr eaLnBrk="1" hangingPunct="1"/>
            <a:r>
              <a:rPr lang="en-US" dirty="0"/>
              <a:t>Include the significance of the problem</a:t>
            </a:r>
          </a:p>
        </p:txBody>
      </p:sp>
      <p:sp>
        <p:nvSpPr>
          <p:cNvPr id="2" name="Title 1"/>
          <p:cNvSpPr>
            <a:spLocks noGrp="1"/>
          </p:cNvSpPr>
          <p:nvPr>
            <p:ph type="title"/>
          </p:nvPr>
        </p:nvSpPr>
        <p:spPr/>
        <p:txBody>
          <a:bodyPr/>
          <a:lstStyle/>
          <a:p>
            <a:pPr eaLnBrk="1" fontAlgn="auto" hangingPunct="1">
              <a:spcAft>
                <a:spcPts val="0"/>
              </a:spcAft>
              <a:defRPr/>
            </a:pPr>
            <a:r>
              <a:rPr lang="en-US" dirty="0"/>
              <a:t>Problem Statement</a:t>
            </a:r>
          </a:p>
        </p:txBody>
      </p:sp>
    </p:spTree>
    <p:extLst>
      <p:ext uri="{BB962C8B-B14F-4D97-AF65-F5344CB8AC3E}">
        <p14:creationId xmlns:p14="http://schemas.microsoft.com/office/powerpoint/2010/main" val="1477998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p:cNvSpPr>
            <a:spLocks noGrp="1"/>
          </p:cNvSpPr>
          <p:nvPr>
            <p:ph idx="1"/>
          </p:nvPr>
        </p:nvSpPr>
        <p:spPr/>
        <p:txBody>
          <a:bodyPr/>
          <a:lstStyle/>
          <a:p>
            <a:pPr eaLnBrk="1" hangingPunct="1"/>
            <a:r>
              <a:rPr lang="en-US" dirty="0"/>
              <a:t>The purpose of this quality improvement project was to implement….</a:t>
            </a:r>
          </a:p>
          <a:p>
            <a:pPr eaLnBrk="1" hangingPunct="1"/>
            <a:r>
              <a:rPr lang="en-US" dirty="0"/>
              <a:t>Goals</a:t>
            </a:r>
          </a:p>
          <a:p>
            <a:pPr lvl="1"/>
            <a:r>
              <a:rPr lang="en-US" dirty="0"/>
              <a:t>Short-term</a:t>
            </a:r>
          </a:p>
          <a:p>
            <a:pPr lvl="1"/>
            <a:r>
              <a:rPr lang="en-US" dirty="0"/>
              <a:t>Long-term</a:t>
            </a:r>
          </a:p>
        </p:txBody>
      </p:sp>
      <p:sp>
        <p:nvSpPr>
          <p:cNvPr id="2" name="Title 1"/>
          <p:cNvSpPr>
            <a:spLocks noGrp="1"/>
          </p:cNvSpPr>
          <p:nvPr>
            <p:ph type="title"/>
          </p:nvPr>
        </p:nvSpPr>
        <p:spPr/>
        <p:txBody>
          <a:bodyPr/>
          <a:lstStyle/>
          <a:p>
            <a:pPr eaLnBrk="1" fontAlgn="auto" hangingPunct="1">
              <a:spcAft>
                <a:spcPts val="0"/>
              </a:spcAft>
              <a:defRPr/>
            </a:pPr>
            <a:r>
              <a:rPr lang="en-US" dirty="0"/>
              <a:t>Purpose Statement</a:t>
            </a:r>
          </a:p>
        </p:txBody>
      </p:sp>
    </p:spTree>
    <p:extLst>
      <p:ext uri="{BB962C8B-B14F-4D97-AF65-F5344CB8AC3E}">
        <p14:creationId xmlns:p14="http://schemas.microsoft.com/office/powerpoint/2010/main" val="2852186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p:txBody>
          <a:bodyPr/>
          <a:lstStyle/>
          <a:p>
            <a:pPr eaLnBrk="1" hangingPunct="1"/>
            <a:r>
              <a:rPr lang="en-US" dirty="0"/>
              <a:t>Provide a synthesis of the literature that supports the practice change</a:t>
            </a:r>
          </a:p>
        </p:txBody>
      </p:sp>
      <p:sp>
        <p:nvSpPr>
          <p:cNvPr id="2" name="Title 1"/>
          <p:cNvSpPr>
            <a:spLocks noGrp="1"/>
          </p:cNvSpPr>
          <p:nvPr>
            <p:ph type="title"/>
          </p:nvPr>
        </p:nvSpPr>
        <p:spPr/>
        <p:txBody>
          <a:bodyPr/>
          <a:lstStyle/>
          <a:p>
            <a:pPr eaLnBrk="1" fontAlgn="auto" hangingPunct="1">
              <a:spcAft>
                <a:spcPts val="0"/>
              </a:spcAft>
              <a:defRPr/>
            </a:pPr>
            <a:r>
              <a:rPr lang="en-US" dirty="0"/>
              <a:t>Literature Review</a:t>
            </a:r>
          </a:p>
        </p:txBody>
      </p:sp>
    </p:spTree>
    <p:extLst>
      <p:ext uri="{BB962C8B-B14F-4D97-AF65-F5344CB8AC3E}">
        <p14:creationId xmlns:p14="http://schemas.microsoft.com/office/powerpoint/2010/main" val="2181774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818" y="268812"/>
            <a:ext cx="8229600" cy="1143000"/>
          </a:xfrm>
        </p:spPr>
        <p:txBody>
          <a:bodyPr/>
          <a:lstStyle/>
          <a:p>
            <a:pPr eaLnBrk="1" fontAlgn="auto" hangingPunct="1">
              <a:spcAft>
                <a:spcPts val="0"/>
              </a:spcAft>
              <a:defRPr/>
            </a:pPr>
            <a:r>
              <a:rPr lang="en-US" dirty="0"/>
              <a:t>Theoretical Framework</a:t>
            </a:r>
          </a:p>
        </p:txBody>
      </p:sp>
      <p:graphicFrame>
        <p:nvGraphicFramePr>
          <p:cNvPr id="7" name="Diagram 6">
            <a:extLst>
              <a:ext uri="{FF2B5EF4-FFF2-40B4-BE49-F238E27FC236}">
                <a16:creationId xmlns:a16="http://schemas.microsoft.com/office/drawing/2014/main" id="{31BB9599-7B70-4942-BE97-9CF0F74F80AB}"/>
              </a:ext>
            </a:extLst>
          </p:cNvPr>
          <p:cNvGraphicFramePr/>
          <p:nvPr>
            <p:extLst>
              <p:ext uri="{D42A27DB-BD31-4B8C-83A1-F6EECF244321}">
                <p14:modId xmlns:p14="http://schemas.microsoft.com/office/powerpoint/2010/main" val="4265616432"/>
              </p:ext>
            </p:extLst>
          </p:nvPr>
        </p:nvGraphicFramePr>
        <p:xfrm>
          <a:off x="826325" y="1196527"/>
          <a:ext cx="7848600" cy="533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9" name="Straight Arrow Connector 8">
            <a:extLst>
              <a:ext uri="{FF2B5EF4-FFF2-40B4-BE49-F238E27FC236}">
                <a16:creationId xmlns:a16="http://schemas.microsoft.com/office/drawing/2014/main" id="{ED63C3A3-E8BC-5C45-9AAB-A74C747F4B9C}"/>
              </a:ext>
            </a:extLst>
          </p:cNvPr>
          <p:cNvCxnSpPr>
            <a:cxnSpLocks/>
          </p:cNvCxnSpPr>
          <p:nvPr/>
        </p:nvCxnSpPr>
        <p:spPr>
          <a:xfrm>
            <a:off x="2738252" y="1600200"/>
            <a:ext cx="990600"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96111AA5-4D5C-A744-87D8-D9264353AFEC}"/>
              </a:ext>
            </a:extLst>
          </p:cNvPr>
          <p:cNvSpPr txBox="1"/>
          <p:nvPr/>
        </p:nvSpPr>
        <p:spPr>
          <a:xfrm>
            <a:off x="1783039" y="1411812"/>
            <a:ext cx="736099" cy="369332"/>
          </a:xfrm>
          <a:prstGeom prst="rect">
            <a:avLst/>
          </a:prstGeom>
          <a:noFill/>
        </p:spPr>
        <p:txBody>
          <a:bodyPr wrap="none" rtlCol="0">
            <a:spAutoFit/>
          </a:bodyPr>
          <a:lstStyle/>
          <a:p>
            <a:r>
              <a:rPr lang="en-US" dirty="0"/>
              <a:t>Enter</a:t>
            </a:r>
          </a:p>
        </p:txBody>
      </p:sp>
      <p:sp>
        <p:nvSpPr>
          <p:cNvPr id="13" name="TextBox 12">
            <a:extLst>
              <a:ext uri="{FF2B5EF4-FFF2-40B4-BE49-F238E27FC236}">
                <a16:creationId xmlns:a16="http://schemas.microsoft.com/office/drawing/2014/main" id="{94AFA4F1-10E3-1745-84B4-64737F528B60}"/>
              </a:ext>
            </a:extLst>
          </p:cNvPr>
          <p:cNvSpPr txBox="1"/>
          <p:nvPr/>
        </p:nvSpPr>
        <p:spPr>
          <a:xfrm>
            <a:off x="3848099" y="2971800"/>
            <a:ext cx="1524001" cy="1200329"/>
          </a:xfrm>
          <a:prstGeom prst="rect">
            <a:avLst/>
          </a:prstGeom>
          <a:noFill/>
        </p:spPr>
        <p:txBody>
          <a:bodyPr wrap="square" rtlCol="0">
            <a:spAutoFit/>
          </a:bodyPr>
          <a:lstStyle/>
          <a:p>
            <a:pPr algn="ctr"/>
            <a:r>
              <a:rPr lang="en-US" sz="2400" dirty="0"/>
              <a:t>Stages of Change Model</a:t>
            </a:r>
          </a:p>
        </p:txBody>
      </p:sp>
    </p:spTree>
    <p:extLst>
      <p:ext uri="{BB962C8B-B14F-4D97-AF65-F5344CB8AC3E}">
        <p14:creationId xmlns:p14="http://schemas.microsoft.com/office/powerpoint/2010/main" val="1241595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p:txBody>
          <a:bodyPr/>
          <a:lstStyle/>
          <a:p>
            <a:pPr eaLnBrk="1" hangingPunct="1"/>
            <a:r>
              <a:rPr lang="en-US" dirty="0"/>
              <a:t>Quality Improvement Project</a:t>
            </a:r>
          </a:p>
          <a:p>
            <a:pPr marL="109537" indent="0" eaLnBrk="1" hangingPunct="1">
              <a:buNone/>
            </a:pPr>
            <a:endParaRPr lang="en-US" dirty="0"/>
          </a:p>
          <a:p>
            <a:pPr eaLnBrk="1" hangingPunct="1"/>
            <a:r>
              <a:rPr lang="en-US" dirty="0"/>
              <a:t>Sample - add inclusion &amp; exclusion criteria</a:t>
            </a:r>
          </a:p>
          <a:p>
            <a:pPr marL="109537" indent="0" eaLnBrk="1" hangingPunct="1">
              <a:buNone/>
            </a:pPr>
            <a:endParaRPr lang="en-US" dirty="0"/>
          </a:p>
          <a:p>
            <a:pPr eaLnBrk="1" hangingPunct="1"/>
            <a:r>
              <a:rPr lang="en-US" dirty="0"/>
              <a:t>Setting - protect the identity</a:t>
            </a:r>
          </a:p>
          <a:p>
            <a:pPr eaLnBrk="1" hangingPunct="1"/>
            <a:endParaRPr lang="en-US" dirty="0"/>
          </a:p>
          <a:p>
            <a:pPr eaLnBrk="1" hangingPunct="1">
              <a:buFont typeface="Wingdings 3" pitchFamily="18" charset="2"/>
              <a:buNone/>
            </a:pPr>
            <a:endParaRPr lang="en-US" dirty="0"/>
          </a:p>
        </p:txBody>
      </p:sp>
      <p:sp>
        <p:nvSpPr>
          <p:cNvPr id="2" name="Title 1"/>
          <p:cNvSpPr>
            <a:spLocks noGrp="1"/>
          </p:cNvSpPr>
          <p:nvPr>
            <p:ph type="title"/>
          </p:nvPr>
        </p:nvSpPr>
        <p:spPr/>
        <p:txBody>
          <a:bodyPr/>
          <a:lstStyle/>
          <a:p>
            <a:pPr eaLnBrk="1" fontAlgn="auto" hangingPunct="1">
              <a:spcAft>
                <a:spcPts val="0"/>
              </a:spcAft>
              <a:defRPr/>
            </a:pPr>
            <a:r>
              <a:rPr lang="en-US" dirty="0"/>
              <a:t>Methods</a:t>
            </a:r>
          </a:p>
        </p:txBody>
      </p:sp>
    </p:spTree>
    <p:extLst>
      <p:ext uri="{BB962C8B-B14F-4D97-AF65-F5344CB8AC3E}">
        <p14:creationId xmlns:p14="http://schemas.microsoft.com/office/powerpoint/2010/main" val="2337477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D8CDE0D-3444-6942-9F4D-1BB4B825F44D}"/>
              </a:ext>
            </a:extLst>
          </p:cNvPr>
          <p:cNvSpPr>
            <a:spLocks noGrp="1"/>
          </p:cNvSpPr>
          <p:nvPr>
            <p:ph idx="1"/>
          </p:nvPr>
        </p:nvSpPr>
        <p:spPr/>
        <p:txBody>
          <a:bodyPr>
            <a:normAutofit/>
          </a:bodyPr>
          <a:lstStyle/>
          <a:p>
            <a:r>
              <a:rPr lang="en-US" dirty="0"/>
              <a:t>Structure measures (e.g., change in EHR, percentage of staff trained in new practice)</a:t>
            </a:r>
          </a:p>
          <a:p>
            <a:r>
              <a:rPr lang="en-US" dirty="0"/>
              <a:t>Process measures (e.g., chart audits, checklists, observations, interviews)</a:t>
            </a:r>
          </a:p>
          <a:p>
            <a:r>
              <a:rPr lang="en-US" dirty="0"/>
              <a:t>Outcome measure (e.g., fall rates, infection rates, HCAHPS Scores)</a:t>
            </a:r>
          </a:p>
        </p:txBody>
      </p:sp>
      <p:sp>
        <p:nvSpPr>
          <p:cNvPr id="3" name="Title 2">
            <a:extLst>
              <a:ext uri="{FF2B5EF4-FFF2-40B4-BE49-F238E27FC236}">
                <a16:creationId xmlns:a16="http://schemas.microsoft.com/office/drawing/2014/main" id="{55AB60F3-DDFF-A445-8961-E587B734116C}"/>
              </a:ext>
            </a:extLst>
          </p:cNvPr>
          <p:cNvSpPr>
            <a:spLocks noGrp="1"/>
          </p:cNvSpPr>
          <p:nvPr>
            <p:ph type="title"/>
          </p:nvPr>
        </p:nvSpPr>
        <p:spPr/>
        <p:txBody>
          <a:bodyPr/>
          <a:lstStyle/>
          <a:p>
            <a:r>
              <a:rPr lang="en-US" dirty="0"/>
              <a:t>Data Collection</a:t>
            </a:r>
          </a:p>
        </p:txBody>
      </p:sp>
    </p:spTree>
    <p:extLst>
      <p:ext uri="{BB962C8B-B14F-4D97-AF65-F5344CB8AC3E}">
        <p14:creationId xmlns:p14="http://schemas.microsoft.com/office/powerpoint/2010/main" val="3437209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p:txBody>
          <a:bodyPr>
            <a:normAutofit lnSpcReduction="10000"/>
          </a:bodyPr>
          <a:lstStyle/>
          <a:p>
            <a:r>
              <a:rPr lang="en-US" sz="2400" dirty="0"/>
              <a:t>Project received a Non Human Subjects Research determination from the University of Maryland Baltimore Institutional Review Board </a:t>
            </a:r>
          </a:p>
          <a:p>
            <a:r>
              <a:rPr lang="en-US" sz="2400" dirty="0"/>
              <a:t>Projects was also approved by organization’s . . .</a:t>
            </a:r>
          </a:p>
          <a:p>
            <a:r>
              <a:rPr lang="en-US" sz="2400" dirty="0"/>
              <a:t>Examples of strategies used to protect human subjects:</a:t>
            </a:r>
          </a:p>
          <a:p>
            <a:pPr lvl="1"/>
            <a:r>
              <a:rPr lang="en-US" sz="2000" dirty="0"/>
              <a:t>Voluntary participation</a:t>
            </a:r>
          </a:p>
          <a:p>
            <a:pPr lvl="1"/>
            <a:r>
              <a:rPr lang="en-US" sz="2000" dirty="0"/>
              <a:t>No identifiers collected</a:t>
            </a:r>
          </a:p>
          <a:p>
            <a:pPr lvl="1"/>
            <a:r>
              <a:rPr lang="en-US" sz="2000" dirty="0"/>
              <a:t>Surveys collected in secure box</a:t>
            </a:r>
          </a:p>
          <a:p>
            <a:pPr lvl="1"/>
            <a:r>
              <a:rPr lang="en-US" sz="2000" dirty="0"/>
              <a:t>Anonymous surveys collected electronically via SurveyMonkey</a:t>
            </a:r>
          </a:p>
          <a:p>
            <a:pPr lvl="1"/>
            <a:r>
              <a:rPr lang="en-US" sz="2000" dirty="0"/>
              <a:t>Electronic data kept on password protected computer</a:t>
            </a:r>
          </a:p>
          <a:p>
            <a:pPr lvl="1"/>
            <a:r>
              <a:rPr lang="en-US" sz="2000" dirty="0"/>
              <a:t>Paper questionnaires stored in locked file cabinet.</a:t>
            </a:r>
          </a:p>
        </p:txBody>
      </p:sp>
      <p:sp>
        <p:nvSpPr>
          <p:cNvPr id="2" name="Title 1"/>
          <p:cNvSpPr>
            <a:spLocks noGrp="1"/>
          </p:cNvSpPr>
          <p:nvPr>
            <p:ph type="title"/>
          </p:nvPr>
        </p:nvSpPr>
        <p:spPr/>
        <p:txBody>
          <a:bodyPr/>
          <a:lstStyle/>
          <a:p>
            <a:pPr eaLnBrk="1" fontAlgn="auto" hangingPunct="1">
              <a:spcAft>
                <a:spcPts val="0"/>
              </a:spcAft>
              <a:defRPr/>
            </a:pPr>
            <a:r>
              <a:rPr lang="en-US" dirty="0"/>
              <a:t>Ethical Considerations</a:t>
            </a:r>
          </a:p>
        </p:txBody>
      </p:sp>
    </p:spTree>
    <p:extLst>
      <p:ext uri="{BB962C8B-B14F-4D97-AF65-F5344CB8AC3E}">
        <p14:creationId xmlns:p14="http://schemas.microsoft.com/office/powerpoint/2010/main" val="33837949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TotalTime>
  <Words>900</Words>
  <Application>Microsoft Macintosh PowerPoint</Application>
  <PresentationFormat>On-screen Show (4:3)</PresentationFormat>
  <Paragraphs>125</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Wingdings 3</vt:lpstr>
      <vt:lpstr>Office Theme</vt:lpstr>
      <vt:lpstr>Title</vt:lpstr>
      <vt:lpstr>Introduction</vt:lpstr>
      <vt:lpstr>Problem Statement</vt:lpstr>
      <vt:lpstr>Purpose Statement</vt:lpstr>
      <vt:lpstr>Literature Review</vt:lpstr>
      <vt:lpstr>Theoretical Framework</vt:lpstr>
      <vt:lpstr>Methods</vt:lpstr>
      <vt:lpstr>Data Collection</vt:lpstr>
      <vt:lpstr>Ethical Considerations</vt:lpstr>
      <vt:lpstr>Results </vt:lpstr>
      <vt:lpstr>Discussion</vt:lpstr>
      <vt:lpstr>Conclusions </vt:lpstr>
      <vt:lpstr>References</vt:lpstr>
      <vt:lpstr>Acknowledgements</vt:lpstr>
    </vt:vector>
  </TitlesOfParts>
  <Company>Univ of Maryland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Jenna Meol</dc:creator>
  <cp:lastModifiedBy>Buckley, Kathleen</cp:lastModifiedBy>
  <cp:revision>28</cp:revision>
  <dcterms:created xsi:type="dcterms:W3CDTF">2011-06-24T14:29:15Z</dcterms:created>
  <dcterms:modified xsi:type="dcterms:W3CDTF">2021-01-21T16:11:07Z</dcterms:modified>
</cp:coreProperties>
</file>